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6" d="100"/>
          <a:sy n="66" d="100"/>
        </p:scale>
        <p:origin x="1330" y="3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8B4B-74EF-4124-C3FA-FD1555A7C5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84EF02A-E6E5-A5E5-C3DD-A5AFF49747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5A6719D-8D0D-6A19-5C17-07A667690440}"/>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5" name="Footer Placeholder 4">
            <a:extLst>
              <a:ext uri="{FF2B5EF4-FFF2-40B4-BE49-F238E27FC236}">
                <a16:creationId xmlns:a16="http://schemas.microsoft.com/office/drawing/2014/main" id="{2CD3485A-797C-6799-8983-9A1A2627585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E7DDF4E-C8A8-E598-531B-5840E749E18D}"/>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26793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2699-B8A6-1327-8B67-A4F4206CBC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68F6B40-4C76-EB40-C7E8-C9449BAD9D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858F08-F83D-CD0E-7DC9-0F75C8C9A3CB}"/>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5" name="Footer Placeholder 4">
            <a:extLst>
              <a:ext uri="{FF2B5EF4-FFF2-40B4-BE49-F238E27FC236}">
                <a16:creationId xmlns:a16="http://schemas.microsoft.com/office/drawing/2014/main" id="{9A4693BD-52FF-25D8-74FE-C84C618E2A4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B4B9D08-FD6D-707E-49D0-166D8AD4A843}"/>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2502674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7F887-B304-2D7B-6135-5A878F3BC1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246D297-8524-21D0-C3BC-E3D7B87E7A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DC6326-C4F6-5D14-348A-A6E32E68D9B1}"/>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5" name="Footer Placeholder 4">
            <a:extLst>
              <a:ext uri="{FF2B5EF4-FFF2-40B4-BE49-F238E27FC236}">
                <a16:creationId xmlns:a16="http://schemas.microsoft.com/office/drawing/2014/main" id="{2129D3DE-D05E-7F91-1428-5609FF7719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EB4F965-CFAC-858D-86F9-C67E66AA94B3}"/>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85809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E3137-39B0-3B27-7B70-FF2FAA8BDC0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8169F3-5EE5-DADB-20EE-5630F20A17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7F13346-FBD9-89CD-E8D4-1611A8EAEF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1FBB0F6-2F67-CE57-1B5E-39B4C65D641E}"/>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6" name="Footer Placeholder 5">
            <a:extLst>
              <a:ext uri="{FF2B5EF4-FFF2-40B4-BE49-F238E27FC236}">
                <a16:creationId xmlns:a16="http://schemas.microsoft.com/office/drawing/2014/main" id="{846B5EC8-8D5D-380D-0244-AC2FB80BCC6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8C5C31-6BA1-4C84-573C-BE6785642251}"/>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1670766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8910C-A1BD-84CA-99CE-130623A556E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4194E4D-E614-6729-EE41-92AFF3CBA7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913499-9959-4292-8575-C389AED00C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04FF124-8889-37F6-3158-3C4187D08E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21983F-6FAB-813C-E570-EC126F0068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9DEC3D7-762E-F84D-048E-CB63B708DE3E}"/>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8" name="Footer Placeholder 7">
            <a:extLst>
              <a:ext uri="{FF2B5EF4-FFF2-40B4-BE49-F238E27FC236}">
                <a16:creationId xmlns:a16="http://schemas.microsoft.com/office/drawing/2014/main" id="{7290FAF9-AA27-6486-E95D-71FA60226A7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B48C54C-065A-9E2F-8909-A6084D3A8103}"/>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3587339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6722-42F8-10EC-C7EB-7F84E2FA283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2F125B3-A4B9-56DF-6CE6-7C2ECBB9B302}"/>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4" name="Footer Placeholder 3">
            <a:extLst>
              <a:ext uri="{FF2B5EF4-FFF2-40B4-BE49-F238E27FC236}">
                <a16:creationId xmlns:a16="http://schemas.microsoft.com/office/drawing/2014/main" id="{70BAE2DF-1C41-97DF-E9C6-1740BCECDE2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A2589AD-D856-E429-D913-E1A4151E0964}"/>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42439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AB4FC0-452D-15A3-B607-0080C885A790}"/>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3" name="Footer Placeholder 2">
            <a:extLst>
              <a:ext uri="{FF2B5EF4-FFF2-40B4-BE49-F238E27FC236}">
                <a16:creationId xmlns:a16="http://schemas.microsoft.com/office/drawing/2014/main" id="{59E00280-A41E-7DDE-EFE4-7064D26C49F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4493027-EEA7-D904-8EBF-19F4F6CE4250}"/>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2169413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CAACF-0614-1A42-1583-3278D41626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0573389-E27B-7105-FA2F-2DAAB9B8F5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2B16EF2-937D-6F59-01AA-E4015689FF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34622D-249E-DA75-091C-EDFBD4A7B8E2}"/>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6" name="Footer Placeholder 5">
            <a:extLst>
              <a:ext uri="{FF2B5EF4-FFF2-40B4-BE49-F238E27FC236}">
                <a16:creationId xmlns:a16="http://schemas.microsoft.com/office/drawing/2014/main" id="{7EA80835-75FA-F3D1-1E07-8505FD8F075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4190E3A-AD8C-3D48-2898-DD4A3D4766F5}"/>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743240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26A47-7D6C-C61F-98E3-BC5EAC05C2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8D8568A-68D3-4DD2-2804-0AB2361A51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FDBE1E7-69E4-12D0-F30C-24B57F0603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49FD8-EF13-D038-3DB8-A2EB219BE36D}"/>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6" name="Footer Placeholder 5">
            <a:extLst>
              <a:ext uri="{FF2B5EF4-FFF2-40B4-BE49-F238E27FC236}">
                <a16:creationId xmlns:a16="http://schemas.microsoft.com/office/drawing/2014/main" id="{3943AE1A-778D-29B2-D038-7E3F98F21EB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52B021F-32F1-C82B-CFFB-040B557B09D3}"/>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180089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1C20-A093-7D5C-3509-C010E401EC5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F581ED9-AEA7-07CA-A0AD-C36B049A6B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25C673-8D8B-6BE5-E077-3568D56D036E}"/>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5" name="Footer Placeholder 4">
            <a:extLst>
              <a:ext uri="{FF2B5EF4-FFF2-40B4-BE49-F238E27FC236}">
                <a16:creationId xmlns:a16="http://schemas.microsoft.com/office/drawing/2014/main" id="{7D1BDA26-B90E-BE49-E0F6-A656BAED05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86B9E7-820B-2AE4-EC6D-2CD107EFF6E5}"/>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1804017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0B63B3-A05A-D68C-1E06-7FC08CBADB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BBD7112-E397-2B94-2F66-58F547DA9C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B6E8B8-FE2E-DB9B-09D9-EB30B0062AF1}"/>
              </a:ext>
            </a:extLst>
          </p:cNvPr>
          <p:cNvSpPr>
            <a:spLocks noGrp="1"/>
          </p:cNvSpPr>
          <p:nvPr>
            <p:ph type="dt" sz="half" idx="10"/>
          </p:nvPr>
        </p:nvSpPr>
        <p:spPr/>
        <p:txBody>
          <a:bodyPr/>
          <a:lstStyle/>
          <a:p>
            <a:fld id="{72C5C900-98AC-48DB-989F-C204D6BE8002}" type="datetimeFigureOut">
              <a:rPr lang="en-IN" smtClean="0"/>
              <a:t>30-01-2025</a:t>
            </a:fld>
            <a:endParaRPr lang="en-IN"/>
          </a:p>
        </p:txBody>
      </p:sp>
      <p:sp>
        <p:nvSpPr>
          <p:cNvPr id="5" name="Footer Placeholder 4">
            <a:extLst>
              <a:ext uri="{FF2B5EF4-FFF2-40B4-BE49-F238E27FC236}">
                <a16:creationId xmlns:a16="http://schemas.microsoft.com/office/drawing/2014/main" id="{F7E32A1B-9EAB-5D22-578F-913AA5D5611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5BE69DC-ADD3-85B3-2955-10750BB55329}"/>
              </a:ext>
            </a:extLst>
          </p:cNvPr>
          <p:cNvSpPr>
            <a:spLocks noGrp="1"/>
          </p:cNvSpPr>
          <p:nvPr>
            <p:ph type="sldNum" sz="quarter" idx="12"/>
          </p:nvPr>
        </p:nvSpPr>
        <p:spPr/>
        <p:txBody>
          <a:bodyPr/>
          <a:lstStyle/>
          <a:p>
            <a:fld id="{9BC49E9D-F539-4DFB-B9F9-337BC2E41AE7}" type="slidenum">
              <a:rPr lang="en-IN" smtClean="0"/>
              <a:t>‹#›</a:t>
            </a:fld>
            <a:endParaRPr lang="en-IN"/>
          </a:p>
        </p:txBody>
      </p:sp>
    </p:spTree>
    <p:extLst>
      <p:ext uri="{BB962C8B-B14F-4D97-AF65-F5344CB8AC3E}">
        <p14:creationId xmlns:p14="http://schemas.microsoft.com/office/powerpoint/2010/main" val="3109121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73D0F8-2EAE-48E0-6F9D-2DD33CED07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8139BA-82FA-DB7D-C600-D94CB91A26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2C73D32-EC30-4767-6AD0-584E2EAAB3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C5C900-98AC-48DB-989F-C204D6BE8002}" type="datetimeFigureOut">
              <a:rPr lang="en-IN" smtClean="0"/>
              <a:t>30-01-2025</a:t>
            </a:fld>
            <a:endParaRPr lang="en-IN"/>
          </a:p>
        </p:txBody>
      </p:sp>
      <p:sp>
        <p:nvSpPr>
          <p:cNvPr id="5" name="Footer Placeholder 4">
            <a:extLst>
              <a:ext uri="{FF2B5EF4-FFF2-40B4-BE49-F238E27FC236}">
                <a16:creationId xmlns:a16="http://schemas.microsoft.com/office/drawing/2014/main" id="{D0DC267D-EFBF-41A7-79FF-F8D68DF308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306FC06-FDAC-CDB1-96B1-26376A179F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C49E9D-F539-4DFB-B9F9-337BC2E41AE7}" type="slidenum">
              <a:rPr lang="en-IN" smtClean="0"/>
              <a:t>‹#›</a:t>
            </a:fld>
            <a:endParaRPr lang="en-IN"/>
          </a:p>
        </p:txBody>
      </p:sp>
    </p:spTree>
    <p:extLst>
      <p:ext uri="{BB962C8B-B14F-4D97-AF65-F5344CB8AC3E}">
        <p14:creationId xmlns:p14="http://schemas.microsoft.com/office/powerpoint/2010/main" val="2535179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390AC-7F6A-0084-D028-8C7E0EB27D86}"/>
              </a:ext>
            </a:extLst>
          </p:cNvPr>
          <p:cNvSpPr>
            <a:spLocks noGrp="1"/>
          </p:cNvSpPr>
          <p:nvPr>
            <p:ph type="ctrTitle"/>
          </p:nvPr>
        </p:nvSpPr>
        <p:spPr/>
        <p:txBody>
          <a:bodyPr>
            <a:normAutofit fontScale="90000"/>
          </a:bodyPr>
          <a:lstStyle/>
          <a:p>
            <a:r>
              <a:rPr lang="en-IN" b="1" i="0" dirty="0">
                <a:effectLst/>
                <a:latin typeface="-apple-system"/>
              </a:rPr>
              <a:t>Important Creative Writing Skill</a:t>
            </a:r>
            <a:br>
              <a:rPr lang="en-IN" b="1" i="0" dirty="0">
                <a:effectLst/>
                <a:latin typeface="-apple-system"/>
              </a:rPr>
            </a:br>
            <a:r>
              <a:rPr lang="en-IN" b="1" i="0" dirty="0">
                <a:effectLst/>
                <a:latin typeface="-apple-system"/>
              </a:rPr>
              <a:t>English Class </a:t>
            </a:r>
            <a:r>
              <a:rPr lang="en-IN" b="1" i="0" dirty="0" err="1">
                <a:effectLst/>
                <a:latin typeface="-apple-system"/>
              </a:rPr>
              <a:t>Xii</a:t>
            </a:r>
            <a:endParaRPr lang="en-IN" dirty="0"/>
          </a:p>
        </p:txBody>
      </p:sp>
      <p:sp>
        <p:nvSpPr>
          <p:cNvPr id="3" name="Subtitle 2">
            <a:extLst>
              <a:ext uri="{FF2B5EF4-FFF2-40B4-BE49-F238E27FC236}">
                <a16:creationId xmlns:a16="http://schemas.microsoft.com/office/drawing/2014/main" id="{3A440E8F-89E5-7597-F3EB-E88B8BE97930}"/>
              </a:ext>
            </a:extLst>
          </p:cNvPr>
          <p:cNvSpPr>
            <a:spLocks noGrp="1"/>
          </p:cNvSpPr>
          <p:nvPr>
            <p:ph type="subTitle" idx="1"/>
          </p:nvPr>
        </p:nvSpPr>
        <p:spPr/>
        <p:txBody>
          <a:bodyPr>
            <a:normAutofit/>
          </a:bodyPr>
          <a:lstStyle/>
          <a:p>
            <a:r>
              <a:rPr lang="en-IN" sz="4400" dirty="0" err="1"/>
              <a:t>toppershome.online</a:t>
            </a:r>
            <a:endParaRPr lang="en-IN" sz="4400" dirty="0"/>
          </a:p>
        </p:txBody>
      </p:sp>
    </p:spTree>
    <p:extLst>
      <p:ext uri="{BB962C8B-B14F-4D97-AF65-F5344CB8AC3E}">
        <p14:creationId xmlns:p14="http://schemas.microsoft.com/office/powerpoint/2010/main" val="1293843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CC6C17-3E45-75BB-935E-EE8B79B71EB7}"/>
              </a:ext>
            </a:extLst>
          </p:cNvPr>
          <p:cNvSpPr>
            <a:spLocks noGrp="1"/>
          </p:cNvSpPr>
          <p:nvPr>
            <p:ph idx="1"/>
          </p:nvPr>
        </p:nvSpPr>
        <p:spPr>
          <a:xfrm>
            <a:off x="297425" y="281960"/>
            <a:ext cx="10515600" cy="5951692"/>
          </a:xfrm>
        </p:spPr>
        <p:txBody>
          <a:bodyPr>
            <a:normAutofit fontScale="40000" lnSpcReduction="20000"/>
          </a:bodyPr>
          <a:lstStyle/>
          <a:p>
            <a:pPr marL="0" indent="0">
              <a:buNone/>
            </a:pPr>
            <a:r>
              <a:rPr lang="en-IN" sz="6700" b="1" i="0" dirty="0">
                <a:effectLst/>
                <a:latin typeface="-apple-system"/>
              </a:rPr>
              <a:t>                                     Important Creative Writing Skill</a:t>
            </a:r>
          </a:p>
          <a:p>
            <a:pPr algn="ctr" fontAlgn="base">
              <a:spcAft>
                <a:spcPts val="1500"/>
              </a:spcAft>
            </a:pPr>
            <a:r>
              <a:rPr lang="en-US" sz="6700" b="1" i="0" dirty="0">
                <a:effectLst/>
                <a:highlight>
                  <a:srgbClr val="FFFF00"/>
                </a:highlight>
                <a:latin typeface="-apple-system"/>
              </a:rPr>
              <a:t>Job  Application</a:t>
            </a:r>
          </a:p>
          <a:p>
            <a:pPr algn="l" fontAlgn="base">
              <a:buFont typeface="+mj-lt"/>
              <a:buAutoNum type="arabicPeriod"/>
            </a:pPr>
            <a:r>
              <a:rPr lang="en-US" sz="4500" b="0" i="0" dirty="0">
                <a:solidFill>
                  <a:srgbClr val="334155"/>
                </a:solidFill>
                <a:effectLst/>
                <a:latin typeface="-apple-system"/>
              </a:rPr>
              <a:t>You have seen the advertisement a s you are qualified for  job write an application with complete resume  ADVERTISEMENT; INDIA CHEMICAL INDUSTRY DELHI requires  Accounts officers  qualification  BCom ,experience minimum 4 years, job requirement of maintaining books ,preparation of balance sheet salary : best in the industry, Apply to Managing Director   .(2017 </a:t>
            </a:r>
            <a:r>
              <a:rPr lang="en-US" sz="4500" b="0" i="0" dirty="0" err="1">
                <a:solidFill>
                  <a:srgbClr val="334155"/>
                </a:solidFill>
                <a:effectLst/>
                <a:latin typeface="-apple-system"/>
              </a:rPr>
              <a:t>cbse</a:t>
            </a:r>
            <a:r>
              <a:rPr lang="en-US" sz="4500" b="0" i="0" dirty="0">
                <a:solidFill>
                  <a:srgbClr val="334155"/>
                </a:solidFill>
                <a:effectLst/>
                <a:latin typeface="-apple-system"/>
              </a:rPr>
              <a:t>) * (</a:t>
            </a:r>
            <a:r>
              <a:rPr lang="en-US" sz="4500" b="0" i="0" dirty="0" err="1">
                <a:solidFill>
                  <a:srgbClr val="334155"/>
                </a:solidFill>
                <a:effectLst/>
                <a:latin typeface="-apple-system"/>
              </a:rPr>
              <a:t>cbse</a:t>
            </a:r>
            <a:r>
              <a:rPr lang="en-US" sz="4500" b="0" i="0" dirty="0">
                <a:solidFill>
                  <a:srgbClr val="334155"/>
                </a:solidFill>
                <a:effectLst/>
                <a:latin typeface="-apple-system"/>
              </a:rPr>
              <a:t> 2020) * * (</a:t>
            </a:r>
            <a:r>
              <a:rPr lang="en-US" sz="4500" b="0" i="0" dirty="0" err="1">
                <a:solidFill>
                  <a:srgbClr val="334155"/>
                </a:solidFill>
                <a:effectLst/>
                <a:latin typeface="-apple-system"/>
              </a:rPr>
              <a:t>cbse</a:t>
            </a:r>
            <a:r>
              <a:rPr lang="en-US" sz="4500" b="0" i="0" dirty="0">
                <a:solidFill>
                  <a:srgbClr val="334155"/>
                </a:solidFill>
                <a:effectLst/>
                <a:latin typeface="-apple-system"/>
              </a:rPr>
              <a:t> 2023)</a:t>
            </a:r>
          </a:p>
          <a:p>
            <a:pPr algn="l" fontAlgn="base">
              <a:buFont typeface="+mj-lt"/>
              <a:buAutoNum type="arabicPeriod"/>
            </a:pPr>
            <a:r>
              <a:rPr lang="en-US" sz="4500" b="0" i="0" dirty="0">
                <a:solidFill>
                  <a:srgbClr val="334155"/>
                </a:solidFill>
                <a:effectLst/>
                <a:latin typeface="-apple-system"/>
              </a:rPr>
              <a:t>You have seen the advertisement the Sunshine Public school requires two sports coaches each should have degree holder in physical education and SAI </a:t>
            </a:r>
            <a:r>
              <a:rPr lang="en-US" sz="4500" b="0" i="0" dirty="0" err="1">
                <a:solidFill>
                  <a:srgbClr val="334155"/>
                </a:solidFill>
                <a:effectLst/>
                <a:latin typeface="-apple-system"/>
              </a:rPr>
              <a:t>cetified</a:t>
            </a:r>
            <a:r>
              <a:rPr lang="en-US" sz="4500" b="0" i="0" dirty="0">
                <a:solidFill>
                  <a:srgbClr val="334155"/>
                </a:solidFill>
                <a:effectLst/>
                <a:latin typeface="-apple-system"/>
              </a:rPr>
              <a:t> coach  write the job application with complete  resume .(</a:t>
            </a:r>
            <a:r>
              <a:rPr lang="en-US" sz="4500" b="0" i="0" dirty="0" err="1">
                <a:solidFill>
                  <a:srgbClr val="334155"/>
                </a:solidFill>
                <a:effectLst/>
                <a:latin typeface="-apple-system"/>
              </a:rPr>
              <a:t>cbse</a:t>
            </a:r>
            <a:r>
              <a:rPr lang="en-US" sz="4500" b="0" i="0" dirty="0">
                <a:solidFill>
                  <a:srgbClr val="334155"/>
                </a:solidFill>
                <a:effectLst/>
                <a:latin typeface="-apple-system"/>
              </a:rPr>
              <a:t> 2017)</a:t>
            </a:r>
          </a:p>
          <a:p>
            <a:pPr algn="l" fontAlgn="base">
              <a:buFont typeface="+mj-lt"/>
              <a:buAutoNum type="arabicPeriod"/>
            </a:pPr>
            <a:r>
              <a:rPr lang="en-US" sz="4500" b="0" i="0" dirty="0">
                <a:solidFill>
                  <a:srgbClr val="334155"/>
                </a:solidFill>
                <a:effectLst/>
                <a:latin typeface="-apple-system"/>
              </a:rPr>
              <a:t>Bal Vidya Public School urgently requires a post graduate teacher to teach political science for which they have placed in advertisement in the </a:t>
            </a:r>
            <a:r>
              <a:rPr lang="en-US" sz="4500" b="0" i="0" dirty="0" err="1">
                <a:solidFill>
                  <a:srgbClr val="334155"/>
                </a:solidFill>
                <a:effectLst/>
                <a:latin typeface="-apple-system"/>
              </a:rPr>
              <a:t>Bhila</a:t>
            </a:r>
            <a:r>
              <a:rPr lang="en-US" sz="4500" b="0" i="0" dirty="0">
                <a:solidFill>
                  <a:srgbClr val="334155"/>
                </a:solidFill>
                <a:effectLst/>
                <a:latin typeface="-apple-system"/>
              </a:rPr>
              <a:t> Express You are Sanjay draft a letter including CV(</a:t>
            </a:r>
            <a:r>
              <a:rPr lang="en-US" sz="4500" b="0" i="0" dirty="0" err="1">
                <a:solidFill>
                  <a:srgbClr val="334155"/>
                </a:solidFill>
                <a:effectLst/>
                <a:latin typeface="-apple-system"/>
              </a:rPr>
              <a:t>cbse</a:t>
            </a:r>
            <a:r>
              <a:rPr lang="en-US" sz="4500" b="0" i="0" dirty="0">
                <a:solidFill>
                  <a:srgbClr val="334155"/>
                </a:solidFill>
                <a:effectLst/>
                <a:latin typeface="-apple-system"/>
              </a:rPr>
              <a:t> 2018)</a:t>
            </a:r>
          </a:p>
          <a:p>
            <a:pPr algn="l" fontAlgn="base">
              <a:buFont typeface="+mj-lt"/>
              <a:buAutoNum type="arabicPeriod"/>
            </a:pPr>
            <a:r>
              <a:rPr lang="en-US" sz="4500" b="0" i="0" dirty="0">
                <a:solidFill>
                  <a:srgbClr val="334155"/>
                </a:solidFill>
                <a:effectLst/>
                <a:latin typeface="-apple-system"/>
              </a:rPr>
              <a:t>You are </a:t>
            </a:r>
            <a:r>
              <a:rPr lang="en-US" sz="4500" b="0" i="0" dirty="0" err="1">
                <a:solidFill>
                  <a:srgbClr val="334155"/>
                </a:solidFill>
                <a:effectLst/>
                <a:latin typeface="-apple-system"/>
              </a:rPr>
              <a:t>Sherya</a:t>
            </a:r>
            <a:r>
              <a:rPr lang="en-US" sz="4500" b="0" i="0" dirty="0">
                <a:solidFill>
                  <a:srgbClr val="334155"/>
                </a:solidFill>
                <a:effectLst/>
                <a:latin typeface="-apple-system"/>
              </a:rPr>
              <a:t> .write job application for the post of a nursery teacher /PRT in YK international school Ghaziabad the candidate must have experience of minimum 3 years of teaching of primary classes, should have energetic and pleasing personality, attractive salary write to the principal of the school. (cbse2019)</a:t>
            </a:r>
          </a:p>
          <a:p>
            <a:pPr algn="l" fontAlgn="base">
              <a:buFont typeface="+mj-lt"/>
              <a:buAutoNum type="arabicPeriod"/>
            </a:pPr>
            <a:r>
              <a:rPr lang="en-US" sz="4500" b="0" i="0" dirty="0">
                <a:solidFill>
                  <a:srgbClr val="334155"/>
                </a:solidFill>
                <a:effectLst/>
                <a:latin typeface="-apple-system"/>
              </a:rPr>
              <a:t>The Gandhi Foundation is recruiting the graduates for intensive leadership training </a:t>
            </a:r>
            <a:r>
              <a:rPr lang="en-US" sz="4500" b="0" i="0" dirty="0" err="1">
                <a:solidFill>
                  <a:srgbClr val="334155"/>
                </a:solidFill>
                <a:effectLst/>
                <a:latin typeface="-apple-system"/>
              </a:rPr>
              <a:t>programme</a:t>
            </a:r>
            <a:r>
              <a:rPr lang="en-US" sz="4500" b="0" i="0" dirty="0">
                <a:solidFill>
                  <a:srgbClr val="334155"/>
                </a:solidFill>
                <a:effectLst/>
                <a:latin typeface="-apple-system"/>
              </a:rPr>
              <a:t> during the summer in villages across India You are Beni of Ratnapura Village apply for the training .(cbse2019)</a:t>
            </a:r>
          </a:p>
          <a:p>
            <a:pPr algn="l" fontAlgn="base">
              <a:buFont typeface="+mj-lt"/>
              <a:buAutoNum type="arabicPeriod"/>
            </a:pPr>
            <a:r>
              <a:rPr lang="en-US" sz="4500" b="0" i="0" dirty="0">
                <a:solidFill>
                  <a:srgbClr val="334155"/>
                </a:solidFill>
                <a:effectLst/>
                <a:latin typeface="-apple-system"/>
              </a:rPr>
              <a:t>You are Prabhat a resident of college road ,Bhopal .you saw an advertisement for the post of Marketing Manager   In Chaitanya Enterprise Mumbai Write to  the firm :CHAITANYA ENTERPRISES requires an experienced marketing office for Mumbai Branch  Candidate must be B.SC/BCom in marketing ,6 years experience ,with effective writing and communication skills, understanding of marketing techniques, knowledge of MS office ,social media and web analytics (</a:t>
            </a:r>
            <a:r>
              <a:rPr lang="en-US" sz="4500" b="0" i="0" dirty="0" err="1">
                <a:solidFill>
                  <a:srgbClr val="334155"/>
                </a:solidFill>
                <a:effectLst/>
                <a:latin typeface="-apple-system"/>
              </a:rPr>
              <a:t>cbse</a:t>
            </a:r>
            <a:r>
              <a:rPr lang="en-US" sz="4500" b="0" i="0" dirty="0">
                <a:solidFill>
                  <a:srgbClr val="334155"/>
                </a:solidFill>
                <a:effectLst/>
                <a:latin typeface="-apple-system"/>
              </a:rPr>
              <a:t> 2021) </a:t>
            </a:r>
          </a:p>
          <a:p>
            <a:pPr marL="0" indent="0">
              <a:buNone/>
            </a:pPr>
            <a:r>
              <a:rPr lang="en-IN" sz="4200" dirty="0"/>
              <a:t>                                                                                                                                                                                       page 1                                                                                                                                                                                                                                                                      </a:t>
            </a:r>
          </a:p>
        </p:txBody>
      </p:sp>
    </p:spTree>
    <p:extLst>
      <p:ext uri="{BB962C8B-B14F-4D97-AF65-F5344CB8AC3E}">
        <p14:creationId xmlns:p14="http://schemas.microsoft.com/office/powerpoint/2010/main" val="394055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60E0B7-969E-A714-A618-5C5F8E18B613}"/>
              </a:ext>
            </a:extLst>
          </p:cNvPr>
          <p:cNvSpPr>
            <a:spLocks noGrp="1"/>
          </p:cNvSpPr>
          <p:nvPr>
            <p:ph idx="1"/>
          </p:nvPr>
        </p:nvSpPr>
        <p:spPr>
          <a:xfrm>
            <a:off x="533400" y="360618"/>
            <a:ext cx="10515600" cy="6266324"/>
          </a:xfrm>
        </p:spPr>
        <p:txBody>
          <a:bodyPr>
            <a:normAutofit/>
          </a:bodyPr>
          <a:lstStyle/>
          <a:p>
            <a:pPr marL="0" indent="0">
              <a:buNone/>
            </a:pPr>
            <a:r>
              <a:rPr lang="en-US" sz="2000" b="0" i="0" dirty="0">
                <a:solidFill>
                  <a:srgbClr val="334155"/>
                </a:solidFill>
                <a:effectLst/>
                <a:latin typeface="-apple-system"/>
              </a:rPr>
              <a:t>7.With reference to various advertisements  write the job application  a) FOR THE POSTOF FOOD TECHNOLOGIST   preferred skills 2 years degree / diploma in food technology, with more than 2 years experience with competency in basics computer skills, send bio data to manager  CREDENCE Pvt  Lucknow b) SKILL DEVELOPMENT INSTITUTE requires  trainers for computers /car mechanics  candidate must be professionally qualified ,competent with 5 years experience  write application to the Director of the institute Meerut. c) SK Global SOLUTION requires software engineer the candidate must well designed software. Develop layouts ,must execute development cycle  must be B TECH computer science, experience 3-5 years. d) SJ FOOD Pvt Ltd. requires manager must be graduate, MBA ,strong interpersonal and communication skills, computer competency  experience of more than 5 years you are Rajat of JJ colony  Bhubaneshwar. e) ROYAL INTERNATIONAL  SCHOOL requires English teacher for primary classes  the candidate must be graduate, Montessori, with strong inter personal and communication  </a:t>
            </a:r>
            <a:r>
              <a:rPr lang="en-US" sz="2000" b="0" i="0" dirty="0" err="1">
                <a:solidFill>
                  <a:srgbClr val="334155"/>
                </a:solidFill>
                <a:effectLst/>
                <a:latin typeface="-apple-system"/>
              </a:rPr>
              <a:t>skills,experience</a:t>
            </a:r>
            <a:r>
              <a:rPr lang="en-US" sz="2000" b="0" i="0" dirty="0">
                <a:solidFill>
                  <a:srgbClr val="334155"/>
                </a:solidFill>
                <a:effectLst/>
                <a:latin typeface="-apple-system"/>
              </a:rPr>
              <a:t> 3-5 years with computer competency .write to </a:t>
            </a:r>
            <a:r>
              <a:rPr lang="en-US" sz="2000" b="0" i="0" dirty="0" err="1">
                <a:solidFill>
                  <a:srgbClr val="334155"/>
                </a:solidFill>
                <a:effectLst/>
                <a:latin typeface="-apple-system"/>
              </a:rPr>
              <a:t>Mr</a:t>
            </a:r>
            <a:r>
              <a:rPr lang="en-US" sz="2000" b="0" i="0" dirty="0">
                <a:solidFill>
                  <a:srgbClr val="334155"/>
                </a:solidFill>
                <a:effectLst/>
                <a:latin typeface="-apple-system"/>
              </a:rPr>
              <a:t> sham  Principal  . (CBSE 2023)</a:t>
            </a:r>
          </a:p>
          <a:p>
            <a:pPr marL="0" indent="0">
              <a:buNone/>
            </a:pPr>
            <a:r>
              <a:rPr lang="en-US" sz="3200" dirty="0">
                <a:solidFill>
                  <a:srgbClr val="334155"/>
                </a:solidFill>
                <a:highlight>
                  <a:srgbClr val="FFFF00"/>
                </a:highlight>
                <a:latin typeface="-apple-system"/>
              </a:rPr>
              <a:t>Article Writing</a:t>
            </a:r>
            <a:endParaRPr lang="en-US" sz="3200" b="0" i="0" dirty="0">
              <a:solidFill>
                <a:srgbClr val="334155"/>
              </a:solidFill>
              <a:effectLst/>
              <a:highlight>
                <a:srgbClr val="FFFF00"/>
              </a:highlight>
              <a:latin typeface="-apple-system"/>
            </a:endParaRPr>
          </a:p>
          <a:p>
            <a:pPr algn="l" fontAlgn="base">
              <a:buFont typeface="+mj-lt"/>
              <a:buAutoNum type="arabicPeriod"/>
            </a:pPr>
            <a:r>
              <a:rPr lang="en-US" sz="2000" b="0" i="0" dirty="0">
                <a:solidFill>
                  <a:srgbClr val="334155"/>
                </a:solidFill>
                <a:effectLst/>
                <a:latin typeface="-apple-system"/>
              </a:rPr>
              <a:t>Our performance in Rio Olympics was not good which shows that we do not pay much attention  to athletics and out door games so write an article on “Importance Of Outdoor Games” you are Sreeja . (2017 </a:t>
            </a:r>
            <a:r>
              <a:rPr lang="en-US" sz="2000" b="0" i="0" dirty="0" err="1">
                <a:solidFill>
                  <a:srgbClr val="334155"/>
                </a:solidFill>
                <a:effectLst/>
                <a:latin typeface="-apple-system"/>
              </a:rPr>
              <a:t>cbse</a:t>
            </a:r>
            <a:r>
              <a:rPr lang="en-US" sz="2000" b="0" i="0" dirty="0">
                <a:solidFill>
                  <a:srgbClr val="334155"/>
                </a:solidFill>
                <a:effectLst/>
                <a:latin typeface="-apple-system"/>
              </a:rPr>
              <a:t>)</a:t>
            </a:r>
          </a:p>
          <a:p>
            <a:pPr algn="l" fontAlgn="base">
              <a:buFont typeface="+mj-lt"/>
              <a:buAutoNum type="arabicPeriod"/>
            </a:pPr>
            <a:r>
              <a:rPr lang="en-US" sz="2000" b="0" i="0" dirty="0">
                <a:solidFill>
                  <a:srgbClr val="334155"/>
                </a:solidFill>
                <a:effectLst/>
                <a:latin typeface="-apple-system"/>
              </a:rPr>
              <a:t>every teenager has dream to achieve something in life, what they are going to become tomorrow depends on what our youth dream today .write an article what I want to be in my life. you are Smita (</a:t>
            </a:r>
            <a:r>
              <a:rPr lang="en-US" sz="2000" b="0" i="0" dirty="0" err="1">
                <a:solidFill>
                  <a:srgbClr val="334155"/>
                </a:solidFill>
                <a:effectLst/>
                <a:latin typeface="-apple-system"/>
              </a:rPr>
              <a:t>cbse</a:t>
            </a:r>
            <a:r>
              <a:rPr lang="en-US" sz="2000" b="0" i="0" dirty="0">
                <a:solidFill>
                  <a:srgbClr val="334155"/>
                </a:solidFill>
                <a:effectLst/>
                <a:latin typeface="-apple-system"/>
              </a:rPr>
              <a:t> 2017)                                                                                                            page 2</a:t>
            </a:r>
          </a:p>
          <a:p>
            <a:pPr marL="0" indent="0">
              <a:buNone/>
            </a:pPr>
            <a:endParaRPr lang="en-IN" sz="2000" dirty="0"/>
          </a:p>
        </p:txBody>
      </p:sp>
    </p:spTree>
    <p:extLst>
      <p:ext uri="{BB962C8B-B14F-4D97-AF65-F5344CB8AC3E}">
        <p14:creationId xmlns:p14="http://schemas.microsoft.com/office/powerpoint/2010/main" val="197174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2C8209-DB5B-00E7-9412-0A707A91C9EC}"/>
              </a:ext>
            </a:extLst>
          </p:cNvPr>
          <p:cNvSpPr>
            <a:spLocks noGrp="1"/>
          </p:cNvSpPr>
          <p:nvPr>
            <p:ph idx="1"/>
          </p:nvPr>
        </p:nvSpPr>
        <p:spPr>
          <a:xfrm>
            <a:off x="428263" y="289367"/>
            <a:ext cx="10925537" cy="5887596"/>
          </a:xfrm>
        </p:spPr>
        <p:txBody>
          <a:bodyPr>
            <a:normAutofit fontScale="25000" lnSpcReduction="20000"/>
          </a:bodyPr>
          <a:lstStyle/>
          <a:p>
            <a:pPr marL="0" indent="0" algn="l" fontAlgn="base">
              <a:buNone/>
            </a:pPr>
            <a:r>
              <a:rPr lang="en-US" sz="7200" b="0" i="0" dirty="0">
                <a:solidFill>
                  <a:srgbClr val="334155"/>
                </a:solidFill>
                <a:effectLst/>
                <a:latin typeface="-apple-system"/>
              </a:rPr>
              <a:t>3.Recent floods in metropolitan cities of the country during the monsoon season laid bare the hollowness of the claims of the civic authorities of the preparedness .The poor had to bear the brunt of the problem while no one was ever held accountable. Write the article on common man woes during the monsoon season and need for accountability of the officials concerned. (2018 </a:t>
            </a:r>
            <a:r>
              <a:rPr lang="en-US" sz="7200" b="0" i="0" dirty="0" err="1">
                <a:solidFill>
                  <a:srgbClr val="334155"/>
                </a:solidFill>
                <a:effectLst/>
                <a:latin typeface="-apple-system"/>
              </a:rPr>
              <a:t>cbse</a:t>
            </a:r>
            <a:r>
              <a:rPr lang="en-US" sz="7200" b="0" i="0" dirty="0">
                <a:solidFill>
                  <a:srgbClr val="334155"/>
                </a:solidFill>
                <a:effectLst/>
                <a:latin typeface="-apple-system"/>
              </a:rPr>
              <a:t>)</a:t>
            </a:r>
          </a:p>
          <a:p>
            <a:pPr marL="0" indent="0" algn="l" fontAlgn="base">
              <a:buNone/>
            </a:pPr>
            <a:r>
              <a:rPr lang="en-US" sz="7200" b="0" i="0" dirty="0">
                <a:solidFill>
                  <a:srgbClr val="334155"/>
                </a:solidFill>
                <a:effectLst/>
                <a:latin typeface="-apple-system"/>
              </a:rPr>
              <a:t>4. Grow more trees to reduce pollution write an article on the topic  for school magazine (</a:t>
            </a:r>
            <a:r>
              <a:rPr lang="en-US" sz="7200" b="0" i="0" dirty="0" err="1">
                <a:solidFill>
                  <a:srgbClr val="334155"/>
                </a:solidFill>
                <a:effectLst/>
                <a:latin typeface="-apple-system"/>
              </a:rPr>
              <a:t>cbse</a:t>
            </a:r>
            <a:r>
              <a:rPr lang="en-US" sz="7200" b="0" i="0" dirty="0">
                <a:solidFill>
                  <a:srgbClr val="334155"/>
                </a:solidFill>
                <a:effectLst/>
                <a:latin typeface="-apple-system"/>
              </a:rPr>
              <a:t> 2018)</a:t>
            </a:r>
          </a:p>
          <a:p>
            <a:pPr marL="0" indent="0" algn="l" fontAlgn="base">
              <a:buNone/>
            </a:pPr>
            <a:r>
              <a:rPr lang="en-US" sz="7200" b="0" i="0" dirty="0">
                <a:solidFill>
                  <a:srgbClr val="334155"/>
                </a:solidFill>
                <a:effectLst/>
                <a:latin typeface="-apple-system"/>
              </a:rPr>
              <a:t>5.Hard work and punctuality are essential for happy and successful life which help the person to get the desire target of our life .You are Kavya write an article on the same expressing the importance of hard work and punctuality. (</a:t>
            </a:r>
            <a:r>
              <a:rPr lang="en-US" sz="7200" b="0" i="0" dirty="0" err="1">
                <a:solidFill>
                  <a:srgbClr val="334155"/>
                </a:solidFill>
                <a:effectLst/>
                <a:latin typeface="-apple-system"/>
              </a:rPr>
              <a:t>cbse</a:t>
            </a:r>
            <a:r>
              <a:rPr lang="en-US" sz="7200" b="0" i="0" dirty="0">
                <a:solidFill>
                  <a:srgbClr val="334155"/>
                </a:solidFill>
                <a:effectLst/>
                <a:latin typeface="-apple-system"/>
              </a:rPr>
              <a:t> 2019).</a:t>
            </a:r>
          </a:p>
          <a:p>
            <a:pPr marL="0" indent="0" algn="l" fontAlgn="base">
              <a:buNone/>
            </a:pPr>
            <a:r>
              <a:rPr lang="en-US" sz="7200" b="0" i="0" dirty="0">
                <a:solidFill>
                  <a:srgbClr val="334155"/>
                </a:solidFill>
                <a:effectLst/>
                <a:latin typeface="-apple-system"/>
              </a:rPr>
              <a:t>6.The recent killing of AVNI the tigress which had two  10 moths cubs has disturbed you. You  felt that human encroachment and greed of land grabbing companies are the cause of it. write an article to be published in the National Times about the concern and need to take urgent step to stop the decline in number of tigers in India You Are Amit . (</a:t>
            </a:r>
            <a:r>
              <a:rPr lang="en-US" sz="7200" b="0" i="0" dirty="0" err="1">
                <a:solidFill>
                  <a:srgbClr val="334155"/>
                </a:solidFill>
                <a:effectLst/>
                <a:latin typeface="-apple-system"/>
              </a:rPr>
              <a:t>cbse</a:t>
            </a:r>
            <a:r>
              <a:rPr lang="en-US" sz="7200" b="0" i="0" dirty="0">
                <a:solidFill>
                  <a:srgbClr val="334155"/>
                </a:solidFill>
                <a:effectLst/>
                <a:latin typeface="-apple-system"/>
              </a:rPr>
              <a:t> 2019)</a:t>
            </a:r>
          </a:p>
          <a:p>
            <a:pPr marL="0" indent="0" algn="l" fontAlgn="base">
              <a:buNone/>
            </a:pPr>
            <a:r>
              <a:rPr lang="en-US" sz="7200" b="0" i="0" dirty="0">
                <a:solidFill>
                  <a:srgbClr val="334155"/>
                </a:solidFill>
                <a:effectLst/>
                <a:latin typeface="-apple-system"/>
              </a:rPr>
              <a:t>7.write an article ” Role of father in family” who fulfill the responsibilities of family with affectionately (</a:t>
            </a:r>
            <a:r>
              <a:rPr lang="en-US" sz="7200" b="0" i="0" dirty="0" err="1">
                <a:solidFill>
                  <a:srgbClr val="334155"/>
                </a:solidFill>
                <a:effectLst/>
                <a:latin typeface="-apple-system"/>
              </a:rPr>
              <a:t>cbse</a:t>
            </a:r>
            <a:r>
              <a:rPr lang="en-US" sz="7200" b="0" i="0" dirty="0">
                <a:solidFill>
                  <a:srgbClr val="334155"/>
                </a:solidFill>
                <a:effectLst/>
                <a:latin typeface="-apple-system"/>
              </a:rPr>
              <a:t> 2020)</a:t>
            </a:r>
          </a:p>
          <a:p>
            <a:pPr marL="0" indent="0" algn="l" fontAlgn="base">
              <a:buNone/>
            </a:pPr>
            <a:r>
              <a:rPr lang="en-US" sz="7200" b="0" i="0" dirty="0">
                <a:solidFill>
                  <a:srgbClr val="334155"/>
                </a:solidFill>
                <a:effectLst/>
                <a:latin typeface="-apple-system"/>
              </a:rPr>
              <a:t>8.Wearing the school uniform  gives an identity ,pride  and feeling of </a:t>
            </a:r>
            <a:r>
              <a:rPr lang="en-US" sz="7200" b="0" i="0" dirty="0" err="1">
                <a:solidFill>
                  <a:srgbClr val="334155"/>
                </a:solidFill>
                <a:effectLst/>
                <a:latin typeface="-apple-system"/>
              </a:rPr>
              <a:t>despline</a:t>
            </a:r>
            <a:r>
              <a:rPr lang="en-US" sz="7200" b="0" i="0" dirty="0">
                <a:solidFill>
                  <a:srgbClr val="334155"/>
                </a:solidFill>
                <a:effectLst/>
                <a:latin typeface="-apple-system"/>
              </a:rPr>
              <a:t> write an article on Importance Of wearing  Uniform in the school  (</a:t>
            </a:r>
            <a:r>
              <a:rPr lang="en-US" sz="7200" b="0" i="0" dirty="0" err="1">
                <a:solidFill>
                  <a:srgbClr val="334155"/>
                </a:solidFill>
                <a:effectLst/>
                <a:latin typeface="-apple-system"/>
              </a:rPr>
              <a:t>cbse</a:t>
            </a:r>
            <a:r>
              <a:rPr lang="en-US" sz="7200" b="0" i="0" dirty="0">
                <a:solidFill>
                  <a:srgbClr val="334155"/>
                </a:solidFill>
                <a:effectLst/>
                <a:latin typeface="-apple-system"/>
              </a:rPr>
              <a:t> 2020)</a:t>
            </a:r>
          </a:p>
          <a:p>
            <a:pPr marL="0" indent="0" algn="l" fontAlgn="base">
              <a:buNone/>
            </a:pPr>
            <a:r>
              <a:rPr lang="en-US" sz="7200" b="0" i="0" dirty="0">
                <a:solidFill>
                  <a:srgbClr val="334155"/>
                </a:solidFill>
                <a:effectLst/>
                <a:latin typeface="-apple-system"/>
              </a:rPr>
              <a:t>9.The return of the Cheetahs will help in the restoration of open forest and grassland ecosystem on India .you are </a:t>
            </a:r>
            <a:r>
              <a:rPr lang="en-US" sz="7200" b="0" i="0" dirty="0" err="1">
                <a:solidFill>
                  <a:srgbClr val="334155"/>
                </a:solidFill>
                <a:effectLst/>
                <a:latin typeface="-apple-system"/>
              </a:rPr>
              <a:t>bela</a:t>
            </a:r>
            <a:r>
              <a:rPr lang="en-US" sz="7200" b="0" i="0" dirty="0">
                <a:solidFill>
                  <a:srgbClr val="334155"/>
                </a:solidFill>
                <a:effectLst/>
                <a:latin typeface="-apple-system"/>
              </a:rPr>
              <a:t> write an article how your views on how this will help conserve bio diversity wild life and soil conservation. HINTS:  ecological balance of nature, helps keep food chain place, maintain ecological </a:t>
            </a:r>
            <a:r>
              <a:rPr lang="en-US" sz="7200" b="0" i="0" dirty="0" err="1">
                <a:solidFill>
                  <a:srgbClr val="334155"/>
                </a:solidFill>
                <a:effectLst/>
                <a:latin typeface="-apple-system"/>
              </a:rPr>
              <a:t>stability,divesity</a:t>
            </a:r>
            <a:r>
              <a:rPr lang="en-US" sz="7200" b="0" i="0" dirty="0">
                <a:solidFill>
                  <a:srgbClr val="334155"/>
                </a:solidFill>
                <a:effectLst/>
                <a:latin typeface="-apple-system"/>
              </a:rPr>
              <a:t> ensure healthier ecosystem cultural significance and good for mental health . (</a:t>
            </a:r>
            <a:r>
              <a:rPr lang="en-US" sz="7200" b="0" i="0" dirty="0" err="1">
                <a:solidFill>
                  <a:srgbClr val="334155"/>
                </a:solidFill>
                <a:effectLst/>
                <a:latin typeface="-apple-system"/>
              </a:rPr>
              <a:t>cbse</a:t>
            </a:r>
            <a:r>
              <a:rPr lang="en-US" sz="7200" b="0" i="0" dirty="0">
                <a:solidFill>
                  <a:srgbClr val="334155"/>
                </a:solidFill>
                <a:effectLst/>
                <a:latin typeface="-apple-system"/>
              </a:rPr>
              <a:t> 2023)</a:t>
            </a:r>
          </a:p>
          <a:p>
            <a:pPr marL="0" indent="0" algn="l" fontAlgn="base">
              <a:buNone/>
            </a:pPr>
            <a:r>
              <a:rPr lang="en-US" sz="7200" b="0" i="0" dirty="0">
                <a:solidFill>
                  <a:srgbClr val="334155"/>
                </a:solidFill>
                <a:effectLst/>
                <a:latin typeface="-apple-system"/>
              </a:rPr>
              <a:t>10You travel to office by metro rail everyday you are delighted to observe how well it is maintained  write an article expressing the views on the sense of civic responsibility include  keeping clean -no smoking/no littering  ,disciplined travel, our responsibility, it takes us home.(</a:t>
            </a:r>
            <a:r>
              <a:rPr lang="en-US" sz="7200" b="0" i="0" dirty="0" err="1">
                <a:solidFill>
                  <a:srgbClr val="334155"/>
                </a:solidFill>
                <a:effectLst/>
                <a:latin typeface="-apple-system"/>
              </a:rPr>
              <a:t>cbse</a:t>
            </a:r>
            <a:r>
              <a:rPr lang="en-US" sz="7200" b="0" i="0" dirty="0">
                <a:solidFill>
                  <a:srgbClr val="334155"/>
                </a:solidFill>
                <a:effectLst/>
                <a:latin typeface="-apple-system"/>
              </a:rPr>
              <a:t> 2023)</a:t>
            </a:r>
          </a:p>
          <a:p>
            <a:pPr marL="0" indent="0" algn="l" fontAlgn="base">
              <a:buNone/>
            </a:pPr>
            <a:r>
              <a:rPr lang="en-US" sz="7200" b="0" i="0" dirty="0">
                <a:solidFill>
                  <a:srgbClr val="334155"/>
                </a:solidFill>
                <a:effectLst/>
                <a:latin typeface="-apple-system"/>
              </a:rPr>
              <a:t>11.You are there are frequent power cuts in your locality you strongly feel that it is time to shift to solar </a:t>
            </a:r>
            <a:r>
              <a:rPr lang="en-US" sz="7200" b="0" i="0" dirty="0" err="1">
                <a:solidFill>
                  <a:srgbClr val="334155"/>
                </a:solidFill>
                <a:effectLst/>
                <a:latin typeface="-apple-system"/>
              </a:rPr>
              <a:t>powe</a:t>
            </a:r>
            <a:r>
              <a:rPr lang="en-US" sz="7200" b="0" i="0" dirty="0">
                <a:solidFill>
                  <a:srgbClr val="334155"/>
                </a:solidFill>
                <a:effectLst/>
                <a:latin typeface="-apple-system"/>
              </a:rPr>
              <a:t>  write an article on the topic ‘solar power an apt global solution for energy crisis ” support renewable  energy, reduce the energy bill, completely clean no pollution  low maintenance cost. (</a:t>
            </a:r>
            <a:r>
              <a:rPr lang="en-US" sz="7200" b="0" i="0" dirty="0" err="1">
                <a:solidFill>
                  <a:srgbClr val="334155"/>
                </a:solidFill>
                <a:effectLst/>
                <a:latin typeface="-apple-system"/>
              </a:rPr>
              <a:t>cbse</a:t>
            </a:r>
            <a:r>
              <a:rPr lang="en-US" sz="7200" b="0" i="0" dirty="0">
                <a:solidFill>
                  <a:srgbClr val="334155"/>
                </a:solidFill>
                <a:effectLst/>
                <a:latin typeface="-apple-system"/>
              </a:rPr>
              <a:t> 2023</a:t>
            </a:r>
            <a:r>
              <a:rPr lang="en-US" sz="9600" b="0" i="0" dirty="0">
                <a:solidFill>
                  <a:srgbClr val="334155"/>
                </a:solidFill>
                <a:effectLst/>
                <a:latin typeface="-apple-system"/>
              </a:rPr>
              <a:t>)                                                                                                  Page 3</a:t>
            </a:r>
          </a:p>
          <a:p>
            <a:pPr marL="0" indent="0">
              <a:buNone/>
            </a:pPr>
            <a:endParaRPr lang="en-IN" dirty="0"/>
          </a:p>
        </p:txBody>
      </p:sp>
    </p:spTree>
    <p:extLst>
      <p:ext uri="{BB962C8B-B14F-4D97-AF65-F5344CB8AC3E}">
        <p14:creationId xmlns:p14="http://schemas.microsoft.com/office/powerpoint/2010/main" val="1042693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EC484-1AF2-48C8-EC97-4B44E274D10B}"/>
              </a:ext>
            </a:extLst>
          </p:cNvPr>
          <p:cNvSpPr>
            <a:spLocks noGrp="1"/>
          </p:cNvSpPr>
          <p:nvPr>
            <p:ph idx="1"/>
          </p:nvPr>
        </p:nvSpPr>
        <p:spPr>
          <a:xfrm>
            <a:off x="347241" y="138896"/>
            <a:ext cx="11006559" cy="6447099"/>
          </a:xfrm>
        </p:spPr>
        <p:txBody>
          <a:bodyPr>
            <a:normAutofit fontScale="62500" lnSpcReduction="20000"/>
          </a:bodyPr>
          <a:lstStyle/>
          <a:p>
            <a:pPr algn="l" fontAlgn="base">
              <a:spcAft>
                <a:spcPts val="1500"/>
              </a:spcAft>
            </a:pPr>
            <a:r>
              <a:rPr lang="en-US" b="1" i="0" dirty="0">
                <a:effectLst/>
                <a:latin typeface="-apple-system"/>
              </a:rPr>
              <a:t>                              Report writing</a:t>
            </a:r>
          </a:p>
          <a:p>
            <a:pPr algn="l" fontAlgn="base">
              <a:buFont typeface="+mj-lt"/>
              <a:buAutoNum type="arabicPeriod"/>
            </a:pPr>
            <a:r>
              <a:rPr lang="en-US" b="0" i="0" dirty="0">
                <a:solidFill>
                  <a:srgbClr val="334155"/>
                </a:solidFill>
                <a:effectLst/>
                <a:latin typeface="-apple-system"/>
              </a:rPr>
              <a:t>Cultural society of Sunshine Public school </a:t>
            </a:r>
            <a:r>
              <a:rPr lang="en-US" b="0" i="0" dirty="0" err="1">
                <a:solidFill>
                  <a:srgbClr val="334155"/>
                </a:solidFill>
                <a:effectLst/>
                <a:latin typeface="-apple-system"/>
              </a:rPr>
              <a:t>organised</a:t>
            </a:r>
            <a:r>
              <a:rPr lang="en-US" b="0" i="0" dirty="0">
                <a:solidFill>
                  <a:srgbClr val="334155"/>
                </a:solidFill>
                <a:effectLst/>
                <a:latin typeface="-apple-system"/>
              </a:rPr>
              <a:t> an adult camp in its neighborhood  being a secretary of the society write a report on camp for your newsletter. (</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History Society Of </a:t>
            </a:r>
            <a:r>
              <a:rPr lang="en-US" b="0" i="0" dirty="0" err="1">
                <a:solidFill>
                  <a:srgbClr val="334155"/>
                </a:solidFill>
                <a:effectLst/>
                <a:latin typeface="-apple-system"/>
              </a:rPr>
              <a:t>Kendriya</a:t>
            </a:r>
            <a:r>
              <a:rPr lang="en-US" b="0" i="0" dirty="0">
                <a:solidFill>
                  <a:srgbClr val="334155"/>
                </a:solidFill>
                <a:effectLst/>
                <a:latin typeface="-apple-system"/>
              </a:rPr>
              <a:t> Vidyalaya Krishna Nagar sent a group of students to visit a place of historical interest .You Anita were the leader of the group for school newsletter on the tour describing the place, its history, how you reached there and all that you have learnt.(</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 Write the report on Effect Of Pollution on quality of life for the school magazine  of MMD public school Delhi. (</a:t>
            </a:r>
            <a:r>
              <a:rPr lang="en-US" b="0" i="0" dirty="0" err="1">
                <a:solidFill>
                  <a:srgbClr val="334155"/>
                </a:solidFill>
                <a:effectLst/>
                <a:latin typeface="-apple-system"/>
              </a:rPr>
              <a:t>cbse</a:t>
            </a:r>
            <a:r>
              <a:rPr lang="en-US" b="0" i="0" dirty="0">
                <a:solidFill>
                  <a:srgbClr val="334155"/>
                </a:solidFill>
                <a:effectLst/>
                <a:latin typeface="-apple-system"/>
              </a:rPr>
              <a:t> 2019)</a:t>
            </a:r>
          </a:p>
          <a:p>
            <a:pPr algn="l" fontAlgn="base">
              <a:buFont typeface="+mj-lt"/>
              <a:buAutoNum type="arabicPeriod"/>
            </a:pPr>
            <a:r>
              <a:rPr lang="en-US" b="0" i="0" dirty="0">
                <a:solidFill>
                  <a:srgbClr val="334155"/>
                </a:solidFill>
                <a:effectLst/>
                <a:latin typeface="-apple-system"/>
              </a:rPr>
              <a:t>You are Sohan an active member of Animal Lovers Club which works for the welfare of animals by preventing cruelty to them Recently you visited Mahatma Gandhi Animal Care  Home .You were pleasantly surprised to see the good treatment given to the animals. Write the report giving the points injured dogs and cats abandoned pets  very old  animals all are very well cared for wee equipped medical room and veterinary surgeon and green surroundings. (</a:t>
            </a:r>
            <a:r>
              <a:rPr lang="en-US" b="0" i="0" dirty="0" err="1">
                <a:solidFill>
                  <a:srgbClr val="334155"/>
                </a:solidFill>
                <a:effectLst/>
                <a:latin typeface="-apple-system"/>
              </a:rPr>
              <a:t>cbse</a:t>
            </a:r>
            <a:r>
              <a:rPr lang="en-US" b="0" i="0" dirty="0">
                <a:solidFill>
                  <a:srgbClr val="334155"/>
                </a:solidFill>
                <a:effectLst/>
                <a:latin typeface="-apple-system"/>
              </a:rPr>
              <a:t> 2018)</a:t>
            </a:r>
          </a:p>
          <a:p>
            <a:pPr algn="l" fontAlgn="base">
              <a:buFont typeface="+mj-lt"/>
              <a:buAutoNum type="arabicPeriod"/>
            </a:pPr>
            <a:r>
              <a:rPr lang="en-US" b="0" i="0" dirty="0">
                <a:solidFill>
                  <a:srgbClr val="334155"/>
                </a:solidFill>
                <a:effectLst/>
                <a:latin typeface="-apple-system"/>
              </a:rPr>
              <a:t>In your locality  a blood donation camp was </a:t>
            </a:r>
            <a:r>
              <a:rPr lang="en-US" b="0" i="0" dirty="0" err="1">
                <a:solidFill>
                  <a:srgbClr val="334155"/>
                </a:solidFill>
                <a:effectLst/>
                <a:latin typeface="-apple-system"/>
              </a:rPr>
              <a:t>organised</a:t>
            </a:r>
            <a:r>
              <a:rPr lang="en-US" b="0" i="0" dirty="0">
                <a:solidFill>
                  <a:srgbClr val="334155"/>
                </a:solidFill>
                <a:effectLst/>
                <a:latin typeface="-apple-system"/>
              </a:rPr>
              <a:t> by NGO For Your Health .Many people visited the camp and donated the blood  write the report for local newspaper  covering the arrangement ,doctors and refreshment served. (</a:t>
            </a:r>
            <a:r>
              <a:rPr lang="en-US" b="0" i="0" dirty="0" err="1">
                <a:solidFill>
                  <a:srgbClr val="334155"/>
                </a:solidFill>
                <a:effectLst/>
                <a:latin typeface="-apple-system"/>
              </a:rPr>
              <a:t>cbse</a:t>
            </a:r>
            <a:r>
              <a:rPr lang="en-US" b="0" i="0" dirty="0">
                <a:solidFill>
                  <a:srgbClr val="334155"/>
                </a:solidFill>
                <a:effectLst/>
                <a:latin typeface="-apple-system"/>
              </a:rPr>
              <a:t> 2019)</a:t>
            </a:r>
          </a:p>
          <a:p>
            <a:pPr algn="l" fontAlgn="base">
              <a:buFont typeface="+mj-lt"/>
              <a:buAutoNum type="arabicPeriod"/>
            </a:pPr>
            <a:r>
              <a:rPr lang="en-US" b="0" i="0" dirty="0">
                <a:solidFill>
                  <a:srgbClr val="334155"/>
                </a:solidFill>
                <a:effectLst/>
                <a:latin typeface="-apple-system"/>
              </a:rPr>
              <a:t>The eminent psychologist Dr Madhu was invited by your school to speak to the students on subject “how to maintain  robust mental health”. She deliver the speech without using the medical terms after the lecture the students asked many questions which was answered by her very patiently and gave many tips useful for mental health .Write the report for your school magazine describing the session with psychologist  you are Noor of Hill public school Sonipat </a:t>
            </a:r>
            <a:r>
              <a:rPr lang="en-US" b="0" i="0" dirty="0" err="1">
                <a:solidFill>
                  <a:srgbClr val="334155"/>
                </a:solidFill>
                <a:effectLst/>
                <a:latin typeface="-apple-system"/>
              </a:rPr>
              <a:t>cbse</a:t>
            </a:r>
            <a:r>
              <a:rPr lang="en-US" b="0" i="0" dirty="0">
                <a:solidFill>
                  <a:srgbClr val="334155"/>
                </a:solidFill>
                <a:effectLst/>
                <a:latin typeface="-apple-system"/>
              </a:rPr>
              <a:t> 2019d</a:t>
            </a:r>
          </a:p>
          <a:p>
            <a:pPr algn="l" fontAlgn="base">
              <a:buFont typeface="+mj-lt"/>
              <a:buAutoNum type="arabicPeriod"/>
            </a:pPr>
            <a:r>
              <a:rPr lang="en-US" b="0" i="0" dirty="0">
                <a:solidFill>
                  <a:srgbClr val="334155"/>
                </a:solidFill>
                <a:effectLst/>
                <a:latin typeface="-apple-system"/>
              </a:rPr>
              <a:t>A </a:t>
            </a:r>
            <a:r>
              <a:rPr lang="en-US" b="0" i="0" dirty="0" err="1">
                <a:solidFill>
                  <a:srgbClr val="334155"/>
                </a:solidFill>
                <a:effectLst/>
                <a:latin typeface="-apple-system"/>
              </a:rPr>
              <a:t>programme</a:t>
            </a:r>
            <a:r>
              <a:rPr lang="en-US" b="0" i="0" dirty="0">
                <a:solidFill>
                  <a:srgbClr val="334155"/>
                </a:solidFill>
                <a:effectLst/>
                <a:latin typeface="-apple-system"/>
              </a:rPr>
              <a:t> on Swatch Bharat Mission was organized in your school on Mahatma  Gandhi . Posters were prepared and pasted in the near by colony, the procession was  taken out .School Premises and surroundings were cleaned People was advised to make mission successful write on the </a:t>
            </a:r>
            <a:r>
              <a:rPr lang="en-US" b="0" i="0" dirty="0" err="1">
                <a:solidFill>
                  <a:srgbClr val="334155"/>
                </a:solidFill>
                <a:effectLst/>
                <a:latin typeface="-apple-system"/>
              </a:rPr>
              <a:t>programme</a:t>
            </a:r>
            <a:r>
              <a:rPr lang="en-US" b="0" i="0" dirty="0">
                <a:solidFill>
                  <a:srgbClr val="334155"/>
                </a:solidFill>
                <a:effectLst/>
                <a:latin typeface="-apple-system"/>
              </a:rPr>
              <a:t> You are Lata . (</a:t>
            </a:r>
            <a:r>
              <a:rPr lang="en-US" b="0" i="0" dirty="0" err="1">
                <a:solidFill>
                  <a:srgbClr val="334155"/>
                </a:solidFill>
                <a:effectLst/>
                <a:latin typeface="-apple-system"/>
              </a:rPr>
              <a:t>cbse</a:t>
            </a:r>
            <a:r>
              <a:rPr lang="en-US" b="0" i="0" dirty="0">
                <a:solidFill>
                  <a:srgbClr val="334155"/>
                </a:solidFill>
                <a:effectLst/>
                <a:latin typeface="-apple-system"/>
              </a:rPr>
              <a:t> 2020)</a:t>
            </a:r>
          </a:p>
          <a:p>
            <a:pPr marL="0" indent="0" algn="l" fontAlgn="base">
              <a:buNone/>
            </a:pPr>
            <a:r>
              <a:rPr lang="en-US" dirty="0">
                <a:solidFill>
                  <a:srgbClr val="334155"/>
                </a:solidFill>
                <a:latin typeface="-apple-system"/>
              </a:rPr>
              <a:t>                                                                                                                                                                                      page4</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80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35CE5-1F08-53A1-A0A9-05B347AB5D0F}"/>
              </a:ext>
            </a:extLst>
          </p:cNvPr>
          <p:cNvSpPr>
            <a:spLocks noGrp="1"/>
          </p:cNvSpPr>
          <p:nvPr>
            <p:ph idx="1"/>
          </p:nvPr>
        </p:nvSpPr>
        <p:spPr>
          <a:xfrm>
            <a:off x="548833" y="459812"/>
            <a:ext cx="10515600" cy="6045160"/>
          </a:xfrm>
        </p:spPr>
        <p:txBody>
          <a:bodyPr>
            <a:normAutofit fontScale="70000" lnSpcReduction="20000"/>
          </a:bodyPr>
          <a:lstStyle/>
          <a:p>
            <a:pPr marL="0" indent="0" algn="l" fontAlgn="base">
              <a:buNone/>
            </a:pPr>
            <a:r>
              <a:rPr lang="en-US" b="0" i="0" dirty="0">
                <a:solidFill>
                  <a:srgbClr val="334155"/>
                </a:solidFill>
                <a:effectLst/>
                <a:latin typeface="-apple-system"/>
              </a:rPr>
              <a:t>8.On your way to school right in front of the school gate you saw a verbal dispute leading to physical   fight between an auto rickshaw drive and passenger .A teacher of your school intervened  found the cause resolved the dispute. write the report on the incident (</a:t>
            </a:r>
            <a:r>
              <a:rPr lang="en-US" b="0" i="0" dirty="0" err="1">
                <a:solidFill>
                  <a:srgbClr val="334155"/>
                </a:solidFill>
                <a:effectLst/>
                <a:latin typeface="-apple-system"/>
              </a:rPr>
              <a:t>cbse</a:t>
            </a:r>
            <a:r>
              <a:rPr lang="en-US" b="0" i="0" dirty="0">
                <a:solidFill>
                  <a:srgbClr val="334155"/>
                </a:solidFill>
                <a:effectLst/>
                <a:latin typeface="-apple-system"/>
              </a:rPr>
              <a:t> 2020)</a:t>
            </a:r>
          </a:p>
          <a:p>
            <a:pPr marL="0" indent="0" algn="l" fontAlgn="base">
              <a:buNone/>
            </a:pPr>
            <a:r>
              <a:rPr lang="en-US" b="0" i="0" dirty="0">
                <a:solidFill>
                  <a:srgbClr val="334155"/>
                </a:solidFill>
                <a:effectLst/>
                <a:latin typeface="-apple-system"/>
              </a:rPr>
              <a:t>9.The Ministry of Transport New Delhi  </a:t>
            </a:r>
            <a:r>
              <a:rPr lang="en-US" b="0" i="0" dirty="0" err="1">
                <a:solidFill>
                  <a:srgbClr val="334155"/>
                </a:solidFill>
                <a:effectLst/>
                <a:latin typeface="-apple-system"/>
              </a:rPr>
              <a:t>organised</a:t>
            </a:r>
            <a:r>
              <a:rPr lang="en-US" b="0" i="0" dirty="0">
                <a:solidFill>
                  <a:srgbClr val="334155"/>
                </a:solidFill>
                <a:effectLst/>
                <a:latin typeface="-apple-system"/>
              </a:rPr>
              <a:t> the one day AUTO MELA at the institute of Driving Saket to motivate the drives to take up commercial driving. The day long event was in augurated by commissioner of police </a:t>
            </a:r>
            <a:r>
              <a:rPr lang="en-US" b="0" i="0" dirty="0" err="1">
                <a:solidFill>
                  <a:srgbClr val="334155"/>
                </a:solidFill>
                <a:effectLst/>
                <a:latin typeface="-apple-system"/>
              </a:rPr>
              <a:t>Mr</a:t>
            </a:r>
            <a:r>
              <a:rPr lang="en-US" b="0" i="0" dirty="0">
                <a:solidFill>
                  <a:srgbClr val="334155"/>
                </a:solidFill>
                <a:effectLst/>
                <a:latin typeface="-apple-system"/>
              </a:rPr>
              <a:t> S P Mehra. The event started with the introduction of commercial driving  its rules and regulation, followed by basic training session in self-defense run through of licensing process and a sale of second hand cars ,you are Anita write the report mention date, main features and response.(cbse2021)</a:t>
            </a:r>
          </a:p>
          <a:p>
            <a:pPr marL="0" indent="0" algn="l" fontAlgn="base">
              <a:buNone/>
            </a:pPr>
            <a:r>
              <a:rPr lang="en-US" b="0" i="0" dirty="0">
                <a:solidFill>
                  <a:srgbClr val="334155"/>
                </a:solidFill>
                <a:effectLst/>
                <a:latin typeface="-apple-system"/>
              </a:rPr>
              <a:t>10.You are Kanika student reporter of Galaxy School Your school  celebrated annual sports day recently write the report for school magazine mention date venue time chief guest opening ceremony sports event prize distribution.(</a:t>
            </a:r>
            <a:r>
              <a:rPr lang="en-US" b="0" i="0" dirty="0" err="1">
                <a:solidFill>
                  <a:srgbClr val="334155"/>
                </a:solidFill>
                <a:effectLst/>
                <a:latin typeface="-apple-system"/>
              </a:rPr>
              <a:t>cbse</a:t>
            </a:r>
            <a:r>
              <a:rPr lang="en-US" b="0" i="0" dirty="0">
                <a:solidFill>
                  <a:srgbClr val="334155"/>
                </a:solidFill>
                <a:effectLst/>
                <a:latin typeface="-apple-system"/>
              </a:rPr>
              <a:t> 203)</a:t>
            </a:r>
          </a:p>
          <a:p>
            <a:pPr marL="0" indent="0" algn="l" fontAlgn="base">
              <a:buNone/>
            </a:pPr>
            <a:r>
              <a:rPr lang="en-US" b="0" i="0" dirty="0">
                <a:solidFill>
                  <a:srgbClr val="334155"/>
                </a:solidFill>
                <a:effectLst/>
                <a:latin typeface="-apple-system"/>
              </a:rPr>
              <a:t>11.You are ANILA write the report on the debate competition held    in your school ADD CLUES :INTER SCHOOL DEBATE  COMPETITION ,TOPIC ;India -The new educational destination , date, time venue ,each team comprises of 3 participants one for motion and other for against  prize distribution  as certificate of participant to all cash prize to winners. (</a:t>
            </a:r>
            <a:r>
              <a:rPr lang="en-US" b="0" i="0" dirty="0" err="1">
                <a:solidFill>
                  <a:srgbClr val="334155"/>
                </a:solidFill>
                <a:effectLst/>
                <a:latin typeface="-apple-system"/>
              </a:rPr>
              <a:t>cbse</a:t>
            </a:r>
            <a:r>
              <a:rPr lang="en-US" b="0" i="0" dirty="0">
                <a:solidFill>
                  <a:srgbClr val="334155"/>
                </a:solidFill>
                <a:effectLst/>
                <a:latin typeface="-apple-system"/>
              </a:rPr>
              <a:t> 2023)</a:t>
            </a:r>
          </a:p>
          <a:p>
            <a:pPr marL="0" indent="0" algn="l" fontAlgn="base">
              <a:buNone/>
            </a:pPr>
            <a:r>
              <a:rPr lang="en-US" dirty="0">
                <a:solidFill>
                  <a:srgbClr val="334155"/>
                </a:solidFill>
                <a:latin typeface="-apple-system"/>
              </a:rPr>
              <a:t>12.</a:t>
            </a:r>
            <a:r>
              <a:rPr lang="en-US" b="0" i="0" dirty="0">
                <a:solidFill>
                  <a:srgbClr val="334155"/>
                </a:solidFill>
                <a:effectLst/>
                <a:latin typeface="-apple-system"/>
              </a:rPr>
              <a:t>Your school recently conducted an Inter School Heritage Quiz Contest  as a student  Amit write a report mention day date time and venue  include  know you heritage  history, mythology, culture , monuments ,handicraft , attractive prizes for audience question Friday 14 </a:t>
            </a:r>
            <a:r>
              <a:rPr lang="en-US" b="0" i="0" dirty="0" err="1">
                <a:solidFill>
                  <a:srgbClr val="334155"/>
                </a:solidFill>
                <a:effectLst/>
                <a:latin typeface="-apple-system"/>
              </a:rPr>
              <a:t>th</a:t>
            </a:r>
            <a:r>
              <a:rPr lang="en-US" b="0" i="0" dirty="0">
                <a:solidFill>
                  <a:srgbClr val="334155"/>
                </a:solidFill>
                <a:effectLst/>
                <a:latin typeface="-apple-system"/>
              </a:rPr>
              <a:t> march  St Marks School. (2023 </a:t>
            </a:r>
            <a:r>
              <a:rPr lang="en-US" b="0" i="0" dirty="0" err="1">
                <a:solidFill>
                  <a:srgbClr val="334155"/>
                </a:solidFill>
                <a:effectLst/>
                <a:latin typeface="-apple-system"/>
              </a:rPr>
              <a:t>cbse</a:t>
            </a:r>
            <a:r>
              <a:rPr lang="en-US" b="0" i="0" dirty="0">
                <a:solidFill>
                  <a:srgbClr val="334155"/>
                </a:solidFill>
                <a:effectLst/>
                <a:latin typeface="-apple-system"/>
              </a:rPr>
              <a:t>)</a:t>
            </a:r>
          </a:p>
          <a:p>
            <a:pPr marL="0" indent="0">
              <a:buNone/>
            </a:pPr>
            <a:r>
              <a:rPr lang="en-IN" dirty="0"/>
              <a:t>                                                                                                                                                                 page5</a:t>
            </a:r>
          </a:p>
        </p:txBody>
      </p:sp>
    </p:spTree>
    <p:extLst>
      <p:ext uri="{BB962C8B-B14F-4D97-AF65-F5344CB8AC3E}">
        <p14:creationId xmlns:p14="http://schemas.microsoft.com/office/powerpoint/2010/main" val="3355959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86E0D5-DA87-FD2A-7333-A46DCFD41D3C}"/>
              </a:ext>
            </a:extLst>
          </p:cNvPr>
          <p:cNvSpPr>
            <a:spLocks noGrp="1"/>
          </p:cNvSpPr>
          <p:nvPr>
            <p:ph idx="1"/>
          </p:nvPr>
        </p:nvSpPr>
        <p:spPr>
          <a:xfrm>
            <a:off x="490960" y="529260"/>
            <a:ext cx="10515600" cy="6114608"/>
          </a:xfrm>
        </p:spPr>
        <p:txBody>
          <a:bodyPr>
            <a:normAutofit fontScale="70000" lnSpcReduction="20000"/>
          </a:bodyPr>
          <a:lstStyle/>
          <a:p>
            <a:pPr algn="ctr" fontAlgn="base">
              <a:spcAft>
                <a:spcPts val="1500"/>
              </a:spcAft>
            </a:pPr>
            <a:r>
              <a:rPr lang="en-US" b="1" i="0" dirty="0">
                <a:effectLst/>
                <a:latin typeface="arial black" panose="020B0A04020102020204" pitchFamily="34" charset="0"/>
              </a:rPr>
              <a:t>NOTICES </a:t>
            </a:r>
            <a:endParaRPr lang="en-US" b="1" i="0" dirty="0">
              <a:effectLst/>
              <a:latin typeface="-apple-system"/>
            </a:endParaRPr>
          </a:p>
          <a:p>
            <a:pPr algn="l" fontAlgn="base"/>
            <a:r>
              <a:rPr lang="en-US" b="0" i="0" dirty="0">
                <a:solidFill>
                  <a:srgbClr val="334155"/>
                </a:solidFill>
                <a:effectLst/>
                <a:latin typeface="-apple-system"/>
              </a:rPr>
              <a:t>NOTE kindly mention name of school ,writer’s name and designation of writer per  students choice as they are not mentioned in questions given below.</a:t>
            </a:r>
          </a:p>
          <a:p>
            <a:pPr algn="l" fontAlgn="base">
              <a:buFont typeface="+mj-lt"/>
              <a:buAutoNum type="arabicPeriod"/>
            </a:pPr>
            <a:r>
              <a:rPr lang="en-US" b="0" i="0" dirty="0">
                <a:solidFill>
                  <a:srgbClr val="334155"/>
                </a:solidFill>
                <a:effectLst/>
                <a:latin typeface="-apple-system"/>
              </a:rPr>
              <a:t>YOUR SCHOOL IS ORGANSING  A CAREER COUNCELLING WORKSHOP FOR THE STUDENTS OF CLASSES 11-12 DRAFT  NOTICE  INFORMING THE STUDENTS ABOUT WORK SHOP MENTION DAY ,DATE ,TIME AND VENUE  (</a:t>
            </a:r>
            <a:r>
              <a:rPr lang="en-US" b="0" i="0" dirty="0" err="1">
                <a:solidFill>
                  <a:srgbClr val="334155"/>
                </a:solidFill>
                <a:effectLst/>
                <a:latin typeface="-apple-system"/>
              </a:rPr>
              <a:t>cbse</a:t>
            </a:r>
            <a:r>
              <a:rPr lang="en-US" b="0" i="0" dirty="0">
                <a:solidFill>
                  <a:srgbClr val="334155"/>
                </a:solidFill>
                <a:effectLst/>
                <a:latin typeface="-apple-system"/>
              </a:rPr>
              <a:t> 2023)</a:t>
            </a:r>
          </a:p>
          <a:p>
            <a:pPr algn="l" fontAlgn="base">
              <a:buFont typeface="+mj-lt"/>
              <a:buAutoNum type="arabicPeriod"/>
            </a:pPr>
            <a:r>
              <a:rPr lang="en-US" b="0" i="0" dirty="0">
                <a:solidFill>
                  <a:srgbClr val="334155"/>
                </a:solidFill>
                <a:effectLst/>
                <a:latin typeface="-apple-system"/>
              </a:rPr>
              <a:t>YOUR SCHOOL IS ORGANSING  A WATER CONSERVATION  AWARENESS PROGRAMME  FOR THE STUDENTS  INFORMING THE STUDENTS ABOUT THE PROGRAMMES MENTION DATE,TIME, VENUE AND DAY (</a:t>
            </a:r>
            <a:r>
              <a:rPr lang="en-US" b="0" i="0" dirty="0" err="1">
                <a:solidFill>
                  <a:srgbClr val="334155"/>
                </a:solidFill>
                <a:effectLst/>
                <a:latin typeface="-apple-system"/>
              </a:rPr>
              <a:t>cbse</a:t>
            </a:r>
            <a:r>
              <a:rPr lang="en-US" b="0" i="0" dirty="0">
                <a:solidFill>
                  <a:srgbClr val="334155"/>
                </a:solidFill>
                <a:effectLst/>
                <a:latin typeface="-apple-system"/>
              </a:rPr>
              <a:t> 2023)</a:t>
            </a:r>
          </a:p>
          <a:p>
            <a:pPr algn="l" fontAlgn="base">
              <a:buFont typeface="+mj-lt"/>
              <a:buAutoNum type="arabicPeriod"/>
            </a:pPr>
            <a:r>
              <a:rPr lang="en-US" b="0" i="0" dirty="0">
                <a:solidFill>
                  <a:srgbClr val="334155"/>
                </a:solidFill>
                <a:effectLst/>
                <a:latin typeface="-apple-system"/>
              </a:rPr>
              <a:t>The literary society of your school is setting up a creative writing club to encourage and develop the habit of creative writing . Draft the notice  inviting the students from classes vi- x to join the society. The members are required to stay back for 2 </a:t>
            </a:r>
            <a:r>
              <a:rPr lang="en-US" b="0" i="0" dirty="0" err="1">
                <a:solidFill>
                  <a:srgbClr val="334155"/>
                </a:solidFill>
                <a:effectLst/>
                <a:latin typeface="-apple-system"/>
              </a:rPr>
              <a:t>hrs</a:t>
            </a:r>
            <a:r>
              <a:rPr lang="en-US" b="0" i="0" dirty="0">
                <a:solidFill>
                  <a:srgbClr val="334155"/>
                </a:solidFill>
                <a:effectLst/>
                <a:latin typeface="-apple-system"/>
              </a:rPr>
              <a:t> after school once a week .Mention </a:t>
            </a:r>
            <a:r>
              <a:rPr lang="en-US" b="0" i="0" dirty="0" err="1">
                <a:solidFill>
                  <a:srgbClr val="334155"/>
                </a:solidFill>
                <a:effectLst/>
                <a:latin typeface="-apple-system"/>
              </a:rPr>
              <a:t>day,date</a:t>
            </a:r>
            <a:r>
              <a:rPr lang="en-US" b="0" i="0" dirty="0">
                <a:solidFill>
                  <a:srgbClr val="334155"/>
                </a:solidFill>
                <a:effectLst/>
                <a:latin typeface="-apple-system"/>
              </a:rPr>
              <a:t> ,time and venue. (</a:t>
            </a:r>
            <a:r>
              <a:rPr lang="en-US" b="0" i="0" dirty="0" err="1">
                <a:solidFill>
                  <a:srgbClr val="334155"/>
                </a:solidFill>
                <a:effectLst/>
                <a:latin typeface="-apple-system"/>
              </a:rPr>
              <a:t>cbse</a:t>
            </a:r>
            <a:r>
              <a:rPr lang="en-US" b="0" i="0" dirty="0">
                <a:solidFill>
                  <a:srgbClr val="334155"/>
                </a:solidFill>
                <a:effectLst/>
                <a:latin typeface="-apple-system"/>
              </a:rPr>
              <a:t> 2023)</a:t>
            </a:r>
          </a:p>
          <a:p>
            <a:pPr algn="l" fontAlgn="base">
              <a:buFont typeface="+mj-lt"/>
              <a:buAutoNum type="arabicPeriod"/>
            </a:pPr>
            <a:r>
              <a:rPr lang="en-US" b="0" i="0" dirty="0">
                <a:solidFill>
                  <a:srgbClr val="334155"/>
                </a:solidFill>
                <a:effectLst/>
                <a:latin typeface="-apple-system"/>
              </a:rPr>
              <a:t>Draft a notice  urging the students of classes ix-xi to participate in three week leadership camp to be </a:t>
            </a:r>
            <a:r>
              <a:rPr lang="en-US" b="0" i="0" dirty="0" err="1">
                <a:solidFill>
                  <a:srgbClr val="334155"/>
                </a:solidFill>
                <a:effectLst/>
                <a:latin typeface="-apple-system"/>
              </a:rPr>
              <a:t>organised</a:t>
            </a:r>
            <a:r>
              <a:rPr lang="en-US" b="0" i="0" dirty="0">
                <a:solidFill>
                  <a:srgbClr val="334155"/>
                </a:solidFill>
                <a:effectLst/>
                <a:latin typeface="-apple-system"/>
              </a:rPr>
              <a:t> in your school mention day ,date ,time and venue (</a:t>
            </a:r>
            <a:r>
              <a:rPr lang="en-US" b="0" i="0" dirty="0" err="1">
                <a:solidFill>
                  <a:srgbClr val="334155"/>
                </a:solidFill>
                <a:effectLst/>
                <a:latin typeface="-apple-system"/>
              </a:rPr>
              <a:t>cbse</a:t>
            </a:r>
            <a:r>
              <a:rPr lang="en-US" b="0" i="0" dirty="0">
                <a:solidFill>
                  <a:srgbClr val="334155"/>
                </a:solidFill>
                <a:effectLst/>
                <a:latin typeface="-apple-system"/>
              </a:rPr>
              <a:t> 2023)</a:t>
            </a:r>
          </a:p>
          <a:p>
            <a:pPr algn="l" fontAlgn="base">
              <a:buFont typeface="+mj-lt"/>
              <a:buAutoNum type="arabicPeriod"/>
            </a:pPr>
            <a:r>
              <a:rPr lang="en-US" b="0" i="0" dirty="0">
                <a:solidFill>
                  <a:srgbClr val="334155"/>
                </a:solidFill>
                <a:effectLst/>
                <a:latin typeface="-apple-system"/>
              </a:rPr>
              <a:t>With the </a:t>
            </a:r>
            <a:r>
              <a:rPr lang="en-US" b="0" i="0" dirty="0" err="1">
                <a:solidFill>
                  <a:srgbClr val="334155"/>
                </a:solidFill>
                <a:effectLst/>
                <a:latin typeface="-apple-system"/>
              </a:rPr>
              <a:t>collabration</a:t>
            </a:r>
            <a:r>
              <a:rPr lang="en-US" b="0" i="0" dirty="0">
                <a:solidFill>
                  <a:srgbClr val="334155"/>
                </a:solidFill>
                <a:effectLst/>
                <a:latin typeface="-apple-system"/>
              </a:rPr>
              <a:t> with the municipal health department your school is </a:t>
            </a:r>
            <a:r>
              <a:rPr lang="en-US" b="0" i="0" dirty="0" err="1">
                <a:solidFill>
                  <a:srgbClr val="334155"/>
                </a:solidFill>
                <a:effectLst/>
                <a:latin typeface="-apple-system"/>
              </a:rPr>
              <a:t>organising</a:t>
            </a:r>
            <a:r>
              <a:rPr lang="en-US" b="0" i="0" dirty="0">
                <a:solidFill>
                  <a:srgbClr val="334155"/>
                </a:solidFill>
                <a:effectLst/>
                <a:latin typeface="-apple-system"/>
              </a:rPr>
              <a:t> a health camp  focusing on fit living and benefit of healthy eating of students between the age  of12- 17 years draft the notice informing the students  about the event state day, date, time and venue.(</a:t>
            </a:r>
            <a:r>
              <a:rPr lang="en-US" b="0" i="0" dirty="0" err="1">
                <a:solidFill>
                  <a:srgbClr val="334155"/>
                </a:solidFill>
                <a:effectLst/>
                <a:latin typeface="-apple-system"/>
              </a:rPr>
              <a:t>cbse</a:t>
            </a:r>
            <a:r>
              <a:rPr lang="en-US" b="0" i="0" dirty="0">
                <a:solidFill>
                  <a:srgbClr val="334155"/>
                </a:solidFill>
                <a:effectLst/>
                <a:latin typeface="-apple-system"/>
              </a:rPr>
              <a:t> 023)</a:t>
            </a:r>
          </a:p>
          <a:p>
            <a:pPr algn="l" fontAlgn="base">
              <a:buFont typeface="+mj-lt"/>
              <a:buAutoNum type="arabicPeriod"/>
            </a:pPr>
            <a:r>
              <a:rPr lang="en-US" b="0" i="0" dirty="0">
                <a:solidFill>
                  <a:srgbClr val="334155"/>
                </a:solidFill>
                <a:effectLst/>
                <a:latin typeface="-apple-system"/>
              </a:rPr>
              <a:t>The members  of the resident welfare society  have decided to visit the senior resident of the society as gesture of affection and sensitivity .Draft the notice  invite the residents to volunteer for these visit (</a:t>
            </a:r>
            <a:r>
              <a:rPr lang="en-US" b="0" i="0" dirty="0" err="1">
                <a:solidFill>
                  <a:srgbClr val="334155"/>
                </a:solidFill>
                <a:effectLst/>
                <a:latin typeface="-apple-system"/>
              </a:rPr>
              <a:t>cbse</a:t>
            </a:r>
            <a:r>
              <a:rPr lang="en-US" b="0" i="0" dirty="0">
                <a:solidFill>
                  <a:srgbClr val="334155"/>
                </a:solidFill>
                <a:effectLst/>
                <a:latin typeface="-apple-system"/>
              </a:rPr>
              <a:t> 2023)                                                                                                     page 6</a:t>
            </a:r>
          </a:p>
          <a:p>
            <a:pPr marL="0" indent="0">
              <a:buNone/>
            </a:pPr>
            <a:endParaRPr lang="en-IN" dirty="0"/>
          </a:p>
        </p:txBody>
      </p:sp>
    </p:spTree>
    <p:extLst>
      <p:ext uri="{BB962C8B-B14F-4D97-AF65-F5344CB8AC3E}">
        <p14:creationId xmlns:p14="http://schemas.microsoft.com/office/powerpoint/2010/main" val="2088197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B9D297-B603-3AEA-3AD4-154C8CB41813}"/>
              </a:ext>
            </a:extLst>
          </p:cNvPr>
          <p:cNvSpPr>
            <a:spLocks noGrp="1"/>
          </p:cNvSpPr>
          <p:nvPr>
            <p:ph idx="1"/>
          </p:nvPr>
        </p:nvSpPr>
        <p:spPr>
          <a:xfrm>
            <a:off x="555585" y="416689"/>
            <a:ext cx="10798215" cy="5760274"/>
          </a:xfrm>
        </p:spPr>
        <p:txBody>
          <a:bodyPr>
            <a:normAutofit fontScale="70000" lnSpcReduction="20000"/>
          </a:bodyPr>
          <a:lstStyle/>
          <a:p>
            <a:pPr marL="0" indent="0" algn="l" fontAlgn="base">
              <a:buNone/>
            </a:pPr>
            <a:r>
              <a:rPr lang="en-US" b="0" i="0" dirty="0">
                <a:solidFill>
                  <a:srgbClr val="334155"/>
                </a:solidFill>
                <a:effectLst/>
                <a:latin typeface="-apple-system"/>
              </a:rPr>
              <a:t>7. You  are  student editor of your school magazine  the BUDS  write a notice inviting short stories ,articles ,poems from the students of all classes  for school magazine .give the details if  any.(2020cbse )</a:t>
            </a:r>
          </a:p>
          <a:p>
            <a:pPr marL="0" indent="0" algn="l" fontAlgn="base">
              <a:buNone/>
            </a:pPr>
            <a:r>
              <a:rPr lang="en-US" b="0" i="0" dirty="0">
                <a:solidFill>
                  <a:srgbClr val="334155"/>
                </a:solidFill>
                <a:effectLst/>
                <a:latin typeface="-apple-system"/>
              </a:rPr>
              <a:t>8.The Environment Club of your school is </a:t>
            </a:r>
            <a:r>
              <a:rPr lang="en-US" b="0" i="0" dirty="0" err="1">
                <a:solidFill>
                  <a:srgbClr val="334155"/>
                </a:solidFill>
                <a:effectLst/>
                <a:latin typeface="-apple-system"/>
              </a:rPr>
              <a:t>organising</a:t>
            </a:r>
            <a:r>
              <a:rPr lang="en-US" b="0" i="0" dirty="0">
                <a:solidFill>
                  <a:srgbClr val="334155"/>
                </a:solidFill>
                <a:effectLst/>
                <a:latin typeface="-apple-system"/>
              </a:rPr>
              <a:t>  a tree plantation drive on the world  </a:t>
            </a:r>
            <a:r>
              <a:rPr lang="en-US" b="0" i="0" dirty="0" err="1">
                <a:solidFill>
                  <a:srgbClr val="334155"/>
                </a:solidFill>
                <a:effectLst/>
                <a:latin typeface="-apple-system"/>
              </a:rPr>
              <a:t>Enviromental</a:t>
            </a:r>
            <a:r>
              <a:rPr lang="en-US" b="0" i="0" dirty="0">
                <a:solidFill>
                  <a:srgbClr val="334155"/>
                </a:solidFill>
                <a:effectLst/>
                <a:latin typeface="-apple-system"/>
              </a:rPr>
              <a:t> Day  around your school write the notice inviting the students to volunteer for the event give details if any ( </a:t>
            </a:r>
            <a:r>
              <a:rPr lang="en-US" b="0" i="0" dirty="0" err="1">
                <a:solidFill>
                  <a:srgbClr val="334155"/>
                </a:solidFill>
                <a:effectLst/>
                <a:latin typeface="-apple-system"/>
              </a:rPr>
              <a:t>cbse</a:t>
            </a:r>
            <a:r>
              <a:rPr lang="en-US" b="0" i="0" dirty="0">
                <a:solidFill>
                  <a:srgbClr val="334155"/>
                </a:solidFill>
                <a:effectLst/>
                <a:latin typeface="-apple-system"/>
              </a:rPr>
              <a:t> 2020)</a:t>
            </a:r>
          </a:p>
          <a:p>
            <a:pPr marL="0" indent="0" algn="l" fontAlgn="base">
              <a:buNone/>
            </a:pPr>
            <a:r>
              <a:rPr lang="en-US" b="0" i="0" dirty="0">
                <a:solidFill>
                  <a:srgbClr val="334155"/>
                </a:solidFill>
                <a:effectLst/>
                <a:latin typeface="-apple-system"/>
              </a:rPr>
              <a:t>9.Your school is </a:t>
            </a:r>
            <a:r>
              <a:rPr lang="en-US" b="0" i="0" dirty="0" err="1">
                <a:solidFill>
                  <a:srgbClr val="334155"/>
                </a:solidFill>
                <a:effectLst/>
                <a:latin typeface="-apple-system"/>
              </a:rPr>
              <a:t>organsing</a:t>
            </a:r>
            <a:r>
              <a:rPr lang="en-US" b="0" i="0" dirty="0">
                <a:solidFill>
                  <a:srgbClr val="334155"/>
                </a:solidFill>
                <a:effectLst/>
                <a:latin typeface="-apple-system"/>
              </a:rPr>
              <a:t> SPICMACAY </a:t>
            </a:r>
            <a:r>
              <a:rPr lang="en-US" b="0" i="0" dirty="0" err="1">
                <a:solidFill>
                  <a:srgbClr val="334155"/>
                </a:solidFill>
                <a:effectLst/>
                <a:latin typeface="-apple-system"/>
              </a:rPr>
              <a:t>programme</a:t>
            </a:r>
            <a:r>
              <a:rPr lang="en-US" b="0" i="0" dirty="0">
                <a:solidFill>
                  <a:srgbClr val="334155"/>
                </a:solidFill>
                <a:effectLst/>
                <a:latin typeface="-apple-system"/>
              </a:rPr>
              <a:t> on the occasion of the World Dance Day where  the renowned  Bharatnatyam dancer </a:t>
            </a:r>
            <a:r>
              <a:rPr lang="en-US" b="0" i="0" dirty="0" err="1">
                <a:solidFill>
                  <a:srgbClr val="334155"/>
                </a:solidFill>
                <a:effectLst/>
                <a:latin typeface="-apple-system"/>
              </a:rPr>
              <a:t>Mrs</a:t>
            </a:r>
            <a:r>
              <a:rPr lang="en-US" b="0" i="0" dirty="0">
                <a:solidFill>
                  <a:srgbClr val="334155"/>
                </a:solidFill>
                <a:effectLst/>
                <a:latin typeface="-apple-system"/>
              </a:rPr>
              <a:t> Geeta would be giving the lecture as the president ,of cultural society of your school  draft the notice  mention day ,date time and venue (2020 </a:t>
            </a:r>
            <a:r>
              <a:rPr lang="en-US" b="0" i="0" dirty="0" err="1">
                <a:solidFill>
                  <a:srgbClr val="334155"/>
                </a:solidFill>
                <a:effectLst/>
                <a:latin typeface="-apple-system"/>
              </a:rPr>
              <a:t>cbse</a:t>
            </a:r>
            <a:r>
              <a:rPr lang="en-US" b="0" i="0" dirty="0">
                <a:solidFill>
                  <a:srgbClr val="334155"/>
                </a:solidFill>
                <a:effectLst/>
                <a:latin typeface="-apple-system"/>
              </a:rPr>
              <a:t>)</a:t>
            </a:r>
          </a:p>
          <a:p>
            <a:pPr marL="0" indent="0" algn="l" fontAlgn="base">
              <a:buNone/>
            </a:pPr>
            <a:r>
              <a:rPr lang="en-US" b="0" i="0" dirty="0">
                <a:solidFill>
                  <a:srgbClr val="334155"/>
                </a:solidFill>
                <a:effectLst/>
                <a:latin typeface="-apple-system"/>
              </a:rPr>
              <a:t>10.You are the secretary of your school cultural club ,the charity show has been arranged in your school to aid the cancer patients. Inform the students about show and asking them to co operate in the noble cause and make it successful mention day, date time venue. (</a:t>
            </a:r>
            <a:r>
              <a:rPr lang="en-US" b="0" i="0" dirty="0" err="1">
                <a:solidFill>
                  <a:srgbClr val="334155"/>
                </a:solidFill>
                <a:effectLst/>
                <a:latin typeface="-apple-system"/>
              </a:rPr>
              <a:t>cbse</a:t>
            </a:r>
            <a:r>
              <a:rPr lang="en-US" b="0" i="0" dirty="0">
                <a:solidFill>
                  <a:srgbClr val="334155"/>
                </a:solidFill>
                <a:effectLst/>
                <a:latin typeface="-apple-system"/>
              </a:rPr>
              <a:t> 20)</a:t>
            </a:r>
          </a:p>
          <a:p>
            <a:pPr marL="0" indent="0" algn="l" fontAlgn="base">
              <a:buNone/>
            </a:pPr>
            <a:r>
              <a:rPr lang="en-US" b="0" i="0" dirty="0">
                <a:solidFill>
                  <a:srgbClr val="334155"/>
                </a:solidFill>
                <a:effectLst/>
                <a:latin typeface="-apple-system"/>
              </a:rPr>
              <a:t>11.The renowned cricket player was to deliver the speech to guide the cricket players of the school but could not come  on the appointed date write a notice informing the players about the new date on which is he coming  as the secretary of sport club.(</a:t>
            </a:r>
            <a:r>
              <a:rPr lang="en-US" b="0" i="0" dirty="0" err="1">
                <a:solidFill>
                  <a:srgbClr val="334155"/>
                </a:solidFill>
                <a:effectLst/>
                <a:latin typeface="-apple-system"/>
              </a:rPr>
              <a:t>cbse</a:t>
            </a:r>
            <a:r>
              <a:rPr lang="en-US" b="0" i="0" dirty="0">
                <a:solidFill>
                  <a:srgbClr val="334155"/>
                </a:solidFill>
                <a:effectLst/>
                <a:latin typeface="-apple-system"/>
              </a:rPr>
              <a:t> 2019)</a:t>
            </a:r>
          </a:p>
          <a:p>
            <a:pPr marL="0" indent="0" algn="l" fontAlgn="base">
              <a:buNone/>
            </a:pPr>
            <a:r>
              <a:rPr lang="en-US" b="0" i="0" dirty="0">
                <a:solidFill>
                  <a:srgbClr val="334155"/>
                </a:solidFill>
                <a:effectLst/>
                <a:latin typeface="-apple-system"/>
              </a:rPr>
              <a:t>12. As inter class drama competition is to be held in XYZ school in Delhi as head boy of the school draft the notice to invite the entries from your school. (</a:t>
            </a:r>
            <a:r>
              <a:rPr lang="en-US" b="0" i="0" dirty="0" err="1">
                <a:solidFill>
                  <a:srgbClr val="334155"/>
                </a:solidFill>
                <a:effectLst/>
                <a:latin typeface="-apple-system"/>
              </a:rPr>
              <a:t>cbse</a:t>
            </a:r>
            <a:r>
              <a:rPr lang="en-US" b="0" i="0" dirty="0">
                <a:solidFill>
                  <a:srgbClr val="334155"/>
                </a:solidFill>
                <a:effectLst/>
                <a:latin typeface="-apple-system"/>
              </a:rPr>
              <a:t> 2019)</a:t>
            </a:r>
          </a:p>
          <a:p>
            <a:pPr marL="0" indent="0" algn="l" fontAlgn="base">
              <a:buNone/>
            </a:pPr>
            <a:r>
              <a:rPr lang="en-US" b="0" i="0" dirty="0">
                <a:solidFill>
                  <a:srgbClr val="334155"/>
                </a:solidFill>
                <a:effectLst/>
                <a:latin typeface="-apple-system"/>
              </a:rPr>
              <a:t>13.Arts club of your school is </a:t>
            </a:r>
            <a:r>
              <a:rPr lang="en-US" b="0" i="0" dirty="0" err="1">
                <a:solidFill>
                  <a:srgbClr val="334155"/>
                </a:solidFill>
                <a:effectLst/>
                <a:latin typeface="-apple-system"/>
              </a:rPr>
              <a:t>organsing</a:t>
            </a:r>
            <a:r>
              <a:rPr lang="en-US" b="0" i="0" dirty="0">
                <a:solidFill>
                  <a:srgbClr val="334155"/>
                </a:solidFill>
                <a:effectLst/>
                <a:latin typeface="-apple-system"/>
              </a:rPr>
              <a:t>  a drawing and painting competition being the secretary  of the art club  draft the notice to invite students for the same mention day date time and venue.(</a:t>
            </a:r>
            <a:r>
              <a:rPr lang="en-US" b="0" i="0" dirty="0" err="1">
                <a:solidFill>
                  <a:srgbClr val="334155"/>
                </a:solidFill>
                <a:effectLst/>
                <a:latin typeface="-apple-system"/>
              </a:rPr>
              <a:t>cbse</a:t>
            </a:r>
            <a:r>
              <a:rPr lang="en-US" b="0" i="0" dirty="0">
                <a:solidFill>
                  <a:srgbClr val="334155"/>
                </a:solidFill>
                <a:effectLst/>
                <a:latin typeface="-apple-system"/>
              </a:rPr>
              <a:t> 2019)</a:t>
            </a:r>
          </a:p>
          <a:p>
            <a:pPr marL="0" indent="0">
              <a:buNone/>
            </a:pPr>
            <a:r>
              <a:rPr lang="en-IN" dirty="0"/>
              <a:t>                                                                                                                                                                   page 7</a:t>
            </a:r>
          </a:p>
        </p:txBody>
      </p:sp>
    </p:spTree>
    <p:extLst>
      <p:ext uri="{BB962C8B-B14F-4D97-AF65-F5344CB8AC3E}">
        <p14:creationId xmlns:p14="http://schemas.microsoft.com/office/powerpoint/2010/main" val="4230169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A70773-F350-600D-1F77-581211FEACF6}"/>
              </a:ext>
            </a:extLst>
          </p:cNvPr>
          <p:cNvSpPr>
            <a:spLocks noGrp="1"/>
          </p:cNvSpPr>
          <p:nvPr>
            <p:ph idx="1"/>
          </p:nvPr>
        </p:nvSpPr>
        <p:spPr>
          <a:xfrm>
            <a:off x="312516" y="439838"/>
            <a:ext cx="11041284" cy="5737125"/>
          </a:xfrm>
        </p:spPr>
        <p:txBody>
          <a:bodyPr>
            <a:normAutofit fontScale="62500" lnSpcReduction="20000"/>
          </a:bodyPr>
          <a:lstStyle/>
          <a:p>
            <a:pPr marL="0" indent="0" algn="l" fontAlgn="base">
              <a:buNone/>
            </a:pPr>
            <a:r>
              <a:rPr lang="en-US" b="0" i="0" dirty="0">
                <a:solidFill>
                  <a:srgbClr val="334155"/>
                </a:solidFill>
                <a:effectLst/>
                <a:latin typeface="-apple-system"/>
              </a:rPr>
              <a:t>14.After the rain ,the cases of dengue has been rise in your city so the Principal of School has decided to allow the students to wear full sleeve shirts and trousers in the school for one month . write the notice in this regard. (</a:t>
            </a:r>
            <a:r>
              <a:rPr lang="en-US" b="0" i="0" dirty="0" err="1">
                <a:solidFill>
                  <a:srgbClr val="334155"/>
                </a:solidFill>
                <a:effectLst/>
                <a:latin typeface="-apple-system"/>
              </a:rPr>
              <a:t>cbse</a:t>
            </a:r>
            <a:r>
              <a:rPr lang="en-US" b="0" i="0" dirty="0">
                <a:solidFill>
                  <a:srgbClr val="334155"/>
                </a:solidFill>
                <a:effectLst/>
                <a:latin typeface="-apple-system"/>
              </a:rPr>
              <a:t> 2019)</a:t>
            </a:r>
          </a:p>
          <a:p>
            <a:pPr marL="0" indent="0" algn="l" fontAlgn="base">
              <a:buNone/>
            </a:pPr>
            <a:r>
              <a:rPr lang="en-US" b="0" i="0" dirty="0">
                <a:solidFill>
                  <a:srgbClr val="334155"/>
                </a:solidFill>
                <a:effectLst/>
                <a:latin typeface="-apple-system"/>
              </a:rPr>
              <a:t>15.Your school has decided to contribute in controlling traffic near your school and requires the name of volunteers from class ix – xii .write the notice about the same. (</a:t>
            </a:r>
            <a:r>
              <a:rPr lang="en-US" b="0" i="0" dirty="0" err="1">
                <a:solidFill>
                  <a:srgbClr val="334155"/>
                </a:solidFill>
                <a:effectLst/>
                <a:latin typeface="-apple-system"/>
              </a:rPr>
              <a:t>cbse</a:t>
            </a:r>
            <a:r>
              <a:rPr lang="en-US" b="0" i="0" dirty="0">
                <a:solidFill>
                  <a:srgbClr val="334155"/>
                </a:solidFill>
                <a:effectLst/>
                <a:latin typeface="-apple-system"/>
              </a:rPr>
              <a:t> 2018)</a:t>
            </a:r>
          </a:p>
          <a:p>
            <a:pPr marL="0" indent="0" algn="l" fontAlgn="base">
              <a:buNone/>
            </a:pPr>
            <a:r>
              <a:rPr lang="en-US" b="0" i="0" dirty="0">
                <a:solidFill>
                  <a:srgbClr val="334155"/>
                </a:solidFill>
                <a:effectLst/>
                <a:latin typeface="-apple-system"/>
              </a:rPr>
              <a:t>16.You are the president of the wellness cell of your </a:t>
            </a:r>
            <a:r>
              <a:rPr lang="en-US" b="0" i="0" dirty="0" err="1">
                <a:solidFill>
                  <a:srgbClr val="334155"/>
                </a:solidFill>
                <a:effectLst/>
                <a:latin typeface="-apple-system"/>
              </a:rPr>
              <a:t>school,you</a:t>
            </a:r>
            <a:r>
              <a:rPr lang="en-US" b="0" i="0" dirty="0">
                <a:solidFill>
                  <a:srgbClr val="334155"/>
                </a:solidFill>
                <a:effectLst/>
                <a:latin typeface="-apple-system"/>
              </a:rPr>
              <a:t> decide to </a:t>
            </a:r>
            <a:r>
              <a:rPr lang="en-US" b="0" i="0" dirty="0" err="1">
                <a:solidFill>
                  <a:srgbClr val="334155"/>
                </a:solidFill>
                <a:effectLst/>
                <a:latin typeface="-apple-system"/>
              </a:rPr>
              <a:t>organise</a:t>
            </a:r>
            <a:r>
              <a:rPr lang="en-US" b="0" i="0" dirty="0">
                <a:solidFill>
                  <a:srgbClr val="334155"/>
                </a:solidFill>
                <a:effectLst/>
                <a:latin typeface="-apple-system"/>
              </a:rPr>
              <a:t> a workshop to awareness of importance of mental health this will be </a:t>
            </a:r>
            <a:r>
              <a:rPr lang="en-US" b="0" i="0" dirty="0" err="1">
                <a:solidFill>
                  <a:srgbClr val="334155"/>
                </a:solidFill>
                <a:effectLst/>
                <a:latin typeface="-apple-system"/>
              </a:rPr>
              <a:t>coducted</a:t>
            </a:r>
            <a:r>
              <a:rPr lang="en-US" b="0" i="0" dirty="0">
                <a:solidFill>
                  <a:srgbClr val="334155"/>
                </a:solidFill>
                <a:effectLst/>
                <a:latin typeface="-apple-system"/>
              </a:rPr>
              <a:t> in school by the school counsellor .write the notice informing the students of class xi- xii about the workshop(</a:t>
            </a:r>
            <a:r>
              <a:rPr lang="en-US" b="0" i="0" dirty="0" err="1">
                <a:solidFill>
                  <a:srgbClr val="334155"/>
                </a:solidFill>
                <a:effectLst/>
                <a:latin typeface="-apple-system"/>
              </a:rPr>
              <a:t>cbse</a:t>
            </a:r>
            <a:r>
              <a:rPr lang="en-US" b="0" i="0" dirty="0">
                <a:solidFill>
                  <a:srgbClr val="334155"/>
                </a:solidFill>
                <a:effectLst/>
                <a:latin typeface="-apple-system"/>
              </a:rPr>
              <a:t> 2018)</a:t>
            </a:r>
          </a:p>
          <a:p>
            <a:pPr marL="0" indent="0" algn="l" fontAlgn="base">
              <a:buNone/>
            </a:pPr>
            <a:r>
              <a:rPr lang="en-US" b="0" i="0" dirty="0">
                <a:solidFill>
                  <a:srgbClr val="334155"/>
                </a:solidFill>
                <a:effectLst/>
                <a:latin typeface="-apple-system"/>
              </a:rPr>
              <a:t>17.You are the secretary of AVM Housing  society .You are </a:t>
            </a:r>
            <a:r>
              <a:rPr lang="en-US" b="0" i="0" dirty="0" err="1">
                <a:solidFill>
                  <a:srgbClr val="334155"/>
                </a:solidFill>
                <a:effectLst/>
                <a:latin typeface="-apple-system"/>
              </a:rPr>
              <a:t>organising</a:t>
            </a:r>
            <a:r>
              <a:rPr lang="en-US" b="0" i="0" dirty="0">
                <a:solidFill>
                  <a:srgbClr val="334155"/>
                </a:solidFill>
                <a:effectLst/>
                <a:latin typeface="-apple-system"/>
              </a:rPr>
              <a:t> a blood donation camp write a notice  urging the members of your society to  come in large numbers for the noble cause write the day ,date time and venue for event(</a:t>
            </a:r>
            <a:r>
              <a:rPr lang="en-US" b="0" i="0" dirty="0" err="1">
                <a:solidFill>
                  <a:srgbClr val="334155"/>
                </a:solidFill>
                <a:effectLst/>
                <a:latin typeface="-apple-system"/>
              </a:rPr>
              <a:t>cbse</a:t>
            </a:r>
            <a:r>
              <a:rPr lang="en-US" b="0" i="0" dirty="0">
                <a:solidFill>
                  <a:srgbClr val="334155"/>
                </a:solidFill>
                <a:effectLst/>
                <a:latin typeface="-apple-system"/>
              </a:rPr>
              <a:t> 2018)</a:t>
            </a:r>
          </a:p>
          <a:p>
            <a:pPr marL="0" indent="0" algn="l" fontAlgn="base">
              <a:buNone/>
            </a:pPr>
            <a:r>
              <a:rPr lang="en-US" b="0" i="0" dirty="0">
                <a:solidFill>
                  <a:srgbClr val="334155"/>
                </a:solidFill>
                <a:effectLst/>
                <a:latin typeface="-apple-system"/>
              </a:rPr>
              <a:t>18. Your school Rani Laxmi Bai Senior Secondary School Gwalior is </a:t>
            </a:r>
            <a:r>
              <a:rPr lang="en-US" b="0" i="0" dirty="0" err="1">
                <a:solidFill>
                  <a:srgbClr val="334155"/>
                </a:solidFill>
                <a:effectLst/>
                <a:latin typeface="-apple-system"/>
              </a:rPr>
              <a:t>organising</a:t>
            </a:r>
            <a:r>
              <a:rPr lang="en-US" b="0" i="0" dirty="0">
                <a:solidFill>
                  <a:srgbClr val="334155"/>
                </a:solidFill>
                <a:effectLst/>
                <a:latin typeface="-apple-system"/>
              </a:rPr>
              <a:t> the cultural </a:t>
            </a:r>
            <a:r>
              <a:rPr lang="en-US" b="0" i="0" dirty="0" err="1">
                <a:solidFill>
                  <a:srgbClr val="334155"/>
                </a:solidFill>
                <a:effectLst/>
                <a:latin typeface="-apple-system"/>
              </a:rPr>
              <a:t>programme</a:t>
            </a:r>
            <a:r>
              <a:rPr lang="en-US" b="0" i="0" dirty="0">
                <a:solidFill>
                  <a:srgbClr val="334155"/>
                </a:solidFill>
                <a:effectLst/>
                <a:latin typeface="-apple-system"/>
              </a:rPr>
              <a:t> to aid Assam flood victims  inviting names of students who want to participate  you are school pupil leader write day ,date, time and venue. (</a:t>
            </a:r>
            <a:r>
              <a:rPr lang="en-US" b="0" i="0" dirty="0" err="1">
                <a:solidFill>
                  <a:srgbClr val="334155"/>
                </a:solidFill>
                <a:effectLst/>
                <a:latin typeface="-apple-system"/>
              </a:rPr>
              <a:t>cbse</a:t>
            </a:r>
            <a:r>
              <a:rPr lang="en-US" b="0" i="0" dirty="0">
                <a:solidFill>
                  <a:srgbClr val="334155"/>
                </a:solidFill>
                <a:effectLst/>
                <a:latin typeface="-apple-system"/>
              </a:rPr>
              <a:t> 2018)</a:t>
            </a:r>
          </a:p>
          <a:p>
            <a:pPr marL="0" indent="0" algn="l" fontAlgn="base">
              <a:buNone/>
            </a:pPr>
            <a:r>
              <a:rPr lang="en-US" b="0" i="0" dirty="0">
                <a:solidFill>
                  <a:srgbClr val="334155"/>
                </a:solidFill>
                <a:effectLst/>
                <a:latin typeface="-apple-system"/>
              </a:rPr>
              <a:t>19.While walking in the park in your neighborhood you found small plastic bag containing some documents and cash write the notice  for the notice bord of park asking the real  owner  with identity to collect the packet . (</a:t>
            </a:r>
            <a:r>
              <a:rPr lang="en-US" b="0" i="0" dirty="0" err="1">
                <a:solidFill>
                  <a:srgbClr val="334155"/>
                </a:solidFill>
                <a:effectLst/>
                <a:latin typeface="-apple-system"/>
              </a:rPr>
              <a:t>cbse</a:t>
            </a:r>
            <a:r>
              <a:rPr lang="en-US" b="0" i="0" dirty="0">
                <a:solidFill>
                  <a:srgbClr val="334155"/>
                </a:solidFill>
                <a:effectLst/>
                <a:latin typeface="-apple-system"/>
              </a:rPr>
              <a:t> 2017)</a:t>
            </a:r>
          </a:p>
          <a:p>
            <a:pPr marL="0" indent="0" algn="l" fontAlgn="base">
              <a:buNone/>
            </a:pPr>
            <a:r>
              <a:rPr lang="en-US" b="0" i="0" dirty="0">
                <a:solidFill>
                  <a:srgbClr val="334155"/>
                </a:solidFill>
                <a:effectLst/>
                <a:latin typeface="-apple-system"/>
              </a:rPr>
              <a:t>20.You are health secretary of the student council of Citizen Public School Varanasi .The council has decided to start  the cleanliness week long drive around the school  write the notice inviting the students for class ix- xii to the event.(</a:t>
            </a:r>
            <a:r>
              <a:rPr lang="en-US" b="0" i="0" dirty="0" err="1">
                <a:solidFill>
                  <a:srgbClr val="334155"/>
                </a:solidFill>
                <a:effectLst/>
                <a:latin typeface="-apple-system"/>
              </a:rPr>
              <a:t>cbse</a:t>
            </a:r>
            <a:r>
              <a:rPr lang="en-US" b="0" i="0" dirty="0">
                <a:solidFill>
                  <a:srgbClr val="334155"/>
                </a:solidFill>
                <a:effectLst/>
                <a:latin typeface="-apple-system"/>
              </a:rPr>
              <a:t> 2017)</a:t>
            </a:r>
          </a:p>
          <a:p>
            <a:pPr marL="0" indent="0" algn="l" fontAlgn="base">
              <a:buNone/>
            </a:pPr>
            <a:r>
              <a:rPr lang="en-US" b="0" i="0" dirty="0">
                <a:solidFill>
                  <a:srgbClr val="334155"/>
                </a:solidFill>
                <a:effectLst/>
                <a:latin typeface="-apple-system"/>
              </a:rPr>
              <a:t>21.The Cultural society of your school is </a:t>
            </a:r>
            <a:r>
              <a:rPr lang="en-US" b="0" i="0" dirty="0" err="1">
                <a:solidFill>
                  <a:srgbClr val="334155"/>
                </a:solidFill>
                <a:effectLst/>
                <a:latin typeface="-apple-system"/>
              </a:rPr>
              <a:t>organging</a:t>
            </a:r>
            <a:r>
              <a:rPr lang="en-US" b="0" i="0" dirty="0">
                <a:solidFill>
                  <a:srgbClr val="334155"/>
                </a:solidFill>
                <a:effectLst/>
                <a:latin typeface="-apple-system"/>
              </a:rPr>
              <a:t> the fancy dress  competition on 25th January the participant  will wear the dress of the particular region with the aim of cultural diversity of India  as a secretary of the society write the notice inviting the students to enroll for event,(2017 </a:t>
            </a:r>
            <a:r>
              <a:rPr lang="en-US" b="0" i="0" dirty="0" err="1">
                <a:solidFill>
                  <a:srgbClr val="334155"/>
                </a:solidFill>
                <a:effectLst/>
                <a:latin typeface="-apple-system"/>
              </a:rPr>
              <a:t>cbse</a:t>
            </a:r>
            <a:r>
              <a:rPr lang="en-US" b="0" i="0" dirty="0">
                <a:solidFill>
                  <a:srgbClr val="334155"/>
                </a:solidFill>
                <a:effectLst/>
                <a:latin typeface="-apple-system"/>
              </a:rPr>
              <a:t>)</a:t>
            </a:r>
          </a:p>
          <a:p>
            <a:pPr marL="0" indent="0">
              <a:buNone/>
            </a:pPr>
            <a:r>
              <a:rPr lang="en-IN" dirty="0"/>
              <a:t>                                                                                                                                                                                  page 7</a:t>
            </a:r>
          </a:p>
        </p:txBody>
      </p:sp>
    </p:spTree>
    <p:extLst>
      <p:ext uri="{BB962C8B-B14F-4D97-AF65-F5344CB8AC3E}">
        <p14:creationId xmlns:p14="http://schemas.microsoft.com/office/powerpoint/2010/main" val="1676879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3F107C-161E-192E-1DEB-6487E37EEC62}"/>
              </a:ext>
            </a:extLst>
          </p:cNvPr>
          <p:cNvSpPr>
            <a:spLocks noGrp="1"/>
          </p:cNvSpPr>
          <p:nvPr>
            <p:ph idx="1"/>
          </p:nvPr>
        </p:nvSpPr>
        <p:spPr>
          <a:xfrm>
            <a:off x="595132" y="448237"/>
            <a:ext cx="10515600" cy="5940988"/>
          </a:xfrm>
        </p:spPr>
        <p:txBody>
          <a:bodyPr>
            <a:normAutofit fontScale="62500" lnSpcReduction="20000"/>
          </a:bodyPr>
          <a:lstStyle/>
          <a:p>
            <a:pPr algn="ctr" fontAlgn="base"/>
            <a:r>
              <a:rPr lang="en-US" b="1" i="0" dirty="0">
                <a:effectLst/>
                <a:latin typeface="-apple-system"/>
              </a:rPr>
              <a:t>  INVITATIONS</a:t>
            </a:r>
          </a:p>
          <a:p>
            <a:pPr algn="l" fontAlgn="base">
              <a:buFont typeface="+mj-lt"/>
              <a:buAutoNum type="arabicPeriod"/>
            </a:pPr>
            <a:r>
              <a:rPr lang="en-US" b="0" i="0" dirty="0">
                <a:solidFill>
                  <a:srgbClr val="334155"/>
                </a:solidFill>
                <a:effectLst/>
                <a:latin typeface="-apple-system"/>
              </a:rPr>
              <a:t>You are the president  of old students Association, Green Field School  Kanpur  Draft an invitation (50 words) to the old students of school for an Alumni Meet. (</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Write an invitation to your friend  Shiela to spend winter break with you in Bangalore  you are living in Bangalore.(</a:t>
            </a:r>
            <a:r>
              <a:rPr lang="en-US" b="0" i="0" dirty="0" err="1">
                <a:solidFill>
                  <a:srgbClr val="334155"/>
                </a:solidFill>
                <a:effectLst/>
                <a:latin typeface="-apple-system"/>
              </a:rPr>
              <a:t>cbse</a:t>
            </a:r>
            <a:r>
              <a:rPr lang="en-US" b="0" i="0" dirty="0">
                <a:solidFill>
                  <a:srgbClr val="334155"/>
                </a:solidFill>
                <a:effectLst/>
                <a:latin typeface="-apple-system"/>
              </a:rPr>
              <a:t> 2017) * *</a:t>
            </a:r>
          </a:p>
          <a:p>
            <a:pPr algn="l" fontAlgn="base">
              <a:buFont typeface="+mj-lt"/>
              <a:buAutoNum type="arabicPeriod"/>
            </a:pPr>
            <a:r>
              <a:rPr lang="en-US" b="0" i="0" dirty="0">
                <a:solidFill>
                  <a:srgbClr val="334155"/>
                </a:solidFill>
                <a:effectLst/>
                <a:latin typeface="-apple-system"/>
              </a:rPr>
              <a:t>Your friend Sathish has invited you to attend his sister marriage Jaya but you have an important paper of preboard examination on that day .write the formal reply to the invitation expressing your regret. you are Puneet. (</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 You have received an invitation to preside over the annual function of Bloomingdale Public School Delhi but due to urgent prior engagement you will have to decline the invitation .Send the formal reply of refusal to the Principal of the school .You  are RS Tyagi IAS. ( </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You  decide to hold a dinner party to congratulate your grand parents on golden wedding anniversary draft the formal invitation to all family members to attend the party you are </a:t>
            </a:r>
            <a:r>
              <a:rPr lang="en-US" b="0" i="0" dirty="0" err="1">
                <a:solidFill>
                  <a:srgbClr val="334155"/>
                </a:solidFill>
                <a:effectLst/>
                <a:latin typeface="-apple-system"/>
              </a:rPr>
              <a:t>Fiaz</a:t>
            </a:r>
            <a:r>
              <a:rPr lang="en-US" b="0" i="0" dirty="0">
                <a:solidFill>
                  <a:srgbClr val="334155"/>
                </a:solidFill>
                <a:effectLst/>
                <a:latin typeface="-apple-system"/>
              </a:rPr>
              <a:t> of Shimla.(2018)</a:t>
            </a:r>
          </a:p>
          <a:p>
            <a:pPr algn="l" fontAlgn="base">
              <a:buFont typeface="+mj-lt"/>
              <a:buAutoNum type="arabicPeriod"/>
            </a:pPr>
            <a:r>
              <a:rPr lang="en-US" b="0" i="0" dirty="0">
                <a:solidFill>
                  <a:srgbClr val="334155"/>
                </a:solidFill>
                <a:effectLst/>
                <a:latin typeface="-apple-system"/>
              </a:rPr>
              <a:t>Invite your friends in house warming  ceremony of your new house. (2018 </a:t>
            </a:r>
            <a:r>
              <a:rPr lang="en-US" b="0" i="0" dirty="0" err="1">
                <a:solidFill>
                  <a:srgbClr val="334155"/>
                </a:solidFill>
                <a:effectLst/>
                <a:latin typeface="-apple-system"/>
              </a:rPr>
              <a:t>cbse</a:t>
            </a:r>
            <a:r>
              <a:rPr lang="en-US" b="0" i="0" dirty="0">
                <a:solidFill>
                  <a:srgbClr val="334155"/>
                </a:solidFill>
                <a:effectLst/>
                <a:latin typeface="-apple-system"/>
              </a:rPr>
              <a:t>)*</a:t>
            </a:r>
          </a:p>
          <a:p>
            <a:pPr algn="l" fontAlgn="base">
              <a:buFont typeface="+mj-lt"/>
              <a:buAutoNum type="arabicPeriod"/>
            </a:pPr>
            <a:r>
              <a:rPr lang="en-US" b="0" i="0" dirty="0">
                <a:solidFill>
                  <a:srgbClr val="334155"/>
                </a:solidFill>
                <a:effectLst/>
                <a:latin typeface="-apple-system"/>
              </a:rPr>
              <a:t>Your sister/brother is getting married for which you have to draft the formal invitation on behalf of your parents.(</a:t>
            </a:r>
            <a:r>
              <a:rPr lang="en-US" b="0" i="0" dirty="0" err="1">
                <a:solidFill>
                  <a:srgbClr val="334155"/>
                </a:solidFill>
                <a:effectLst/>
                <a:latin typeface="-apple-system"/>
              </a:rPr>
              <a:t>Cbse</a:t>
            </a:r>
            <a:r>
              <a:rPr lang="en-US" b="0" i="0" dirty="0">
                <a:solidFill>
                  <a:srgbClr val="334155"/>
                </a:solidFill>
                <a:effectLst/>
                <a:latin typeface="-apple-system"/>
              </a:rPr>
              <a:t> 2018) *</a:t>
            </a:r>
          </a:p>
          <a:p>
            <a:pPr algn="l" fontAlgn="base">
              <a:buFont typeface="+mj-lt"/>
              <a:buAutoNum type="arabicPeriod"/>
            </a:pPr>
            <a:r>
              <a:rPr lang="en-US" b="0" i="0" dirty="0">
                <a:solidFill>
                  <a:srgbClr val="334155"/>
                </a:solidFill>
                <a:effectLst/>
                <a:latin typeface="-apple-system"/>
              </a:rPr>
              <a:t>Goodwill Public School Agra is </a:t>
            </a:r>
            <a:r>
              <a:rPr lang="en-US" b="0" i="0" dirty="0" err="1">
                <a:solidFill>
                  <a:srgbClr val="334155"/>
                </a:solidFill>
                <a:effectLst/>
                <a:latin typeface="-apple-system"/>
              </a:rPr>
              <a:t>organsing</a:t>
            </a:r>
            <a:r>
              <a:rPr lang="en-US" b="0" i="0" dirty="0">
                <a:solidFill>
                  <a:srgbClr val="334155"/>
                </a:solidFill>
                <a:effectLst/>
                <a:latin typeface="-apple-system"/>
              </a:rPr>
              <a:t> a Christmas Carnival Draft the formal invitation on behalf of school you are Kavi the Cultural Secretary. (</a:t>
            </a:r>
            <a:r>
              <a:rPr lang="en-US" b="0" i="0" dirty="0" err="1">
                <a:solidFill>
                  <a:srgbClr val="334155"/>
                </a:solidFill>
                <a:effectLst/>
                <a:latin typeface="-apple-system"/>
              </a:rPr>
              <a:t>cbse</a:t>
            </a:r>
            <a:r>
              <a:rPr lang="en-US" b="0" i="0" dirty="0">
                <a:solidFill>
                  <a:srgbClr val="334155"/>
                </a:solidFill>
                <a:effectLst/>
                <a:latin typeface="-apple-system"/>
              </a:rPr>
              <a:t> 2019)</a:t>
            </a:r>
          </a:p>
          <a:p>
            <a:pPr algn="l" fontAlgn="base">
              <a:buFont typeface="+mj-lt"/>
              <a:buAutoNum type="arabicPeriod"/>
            </a:pPr>
            <a:r>
              <a:rPr lang="en-US" b="0" i="0" dirty="0">
                <a:solidFill>
                  <a:srgbClr val="334155"/>
                </a:solidFill>
                <a:effectLst/>
                <a:latin typeface="-apple-system"/>
              </a:rPr>
              <a:t>You are Rajani president of English debate society of your school Grace Public School Bhopal .Your society is </a:t>
            </a:r>
            <a:r>
              <a:rPr lang="en-US" b="0" i="0" dirty="0" err="1">
                <a:solidFill>
                  <a:srgbClr val="334155"/>
                </a:solidFill>
                <a:effectLst/>
                <a:latin typeface="-apple-system"/>
              </a:rPr>
              <a:t>organsing</a:t>
            </a:r>
            <a:r>
              <a:rPr lang="en-US" b="0" i="0" dirty="0">
                <a:solidFill>
                  <a:srgbClr val="334155"/>
                </a:solidFill>
                <a:effectLst/>
                <a:latin typeface="-apple-system"/>
              </a:rPr>
              <a:t> an inter debate competition on the topic “Social media has improved the communication” You want to invite Dr Ram Shukla ,eminent academician to preside over the occasion .write the invitation.(2019 </a:t>
            </a:r>
            <a:r>
              <a:rPr lang="en-US" b="0" i="0" dirty="0" err="1">
                <a:solidFill>
                  <a:srgbClr val="334155"/>
                </a:solidFill>
                <a:effectLst/>
                <a:latin typeface="-apple-system"/>
              </a:rPr>
              <a:t>cbse</a:t>
            </a:r>
            <a:r>
              <a:rPr lang="en-US" b="0" i="0" dirty="0">
                <a:solidFill>
                  <a:srgbClr val="334155"/>
                </a:solidFill>
                <a:effectLst/>
                <a:latin typeface="-apple-system"/>
              </a:rPr>
              <a:t>                                                                                                                                                                page9</a:t>
            </a:r>
          </a:p>
          <a:p>
            <a:endParaRPr lang="en-IN" dirty="0"/>
          </a:p>
        </p:txBody>
      </p:sp>
    </p:spTree>
    <p:extLst>
      <p:ext uri="{BB962C8B-B14F-4D97-AF65-F5344CB8AC3E}">
        <p14:creationId xmlns:p14="http://schemas.microsoft.com/office/powerpoint/2010/main" val="376752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F62DE9-D059-3E1F-1B61-6798B1CDCEBC}"/>
              </a:ext>
            </a:extLst>
          </p:cNvPr>
          <p:cNvSpPr>
            <a:spLocks noGrp="1"/>
          </p:cNvSpPr>
          <p:nvPr>
            <p:ph idx="1"/>
          </p:nvPr>
        </p:nvSpPr>
        <p:spPr>
          <a:xfrm>
            <a:off x="606706" y="436662"/>
            <a:ext cx="10515600" cy="6103033"/>
          </a:xfrm>
        </p:spPr>
        <p:txBody>
          <a:bodyPr>
            <a:normAutofit fontScale="25000" lnSpcReduction="20000"/>
          </a:bodyPr>
          <a:lstStyle/>
          <a:p>
            <a:pPr marL="0" indent="0" algn="l" fontAlgn="base">
              <a:buNone/>
            </a:pPr>
            <a:r>
              <a:rPr lang="en-US" sz="8000" b="0" i="0" dirty="0">
                <a:solidFill>
                  <a:srgbClr val="334155"/>
                </a:solidFill>
                <a:effectLst/>
                <a:latin typeface="-apple-system"/>
              </a:rPr>
              <a:t>10.You are </a:t>
            </a:r>
            <a:r>
              <a:rPr lang="en-US" sz="8000" b="0" i="0" dirty="0" err="1">
                <a:solidFill>
                  <a:srgbClr val="334155"/>
                </a:solidFill>
                <a:effectLst/>
                <a:latin typeface="-apple-system"/>
              </a:rPr>
              <a:t>Nainai</a:t>
            </a:r>
            <a:r>
              <a:rPr lang="en-US" sz="8000" b="0" i="0" dirty="0">
                <a:solidFill>
                  <a:srgbClr val="334155"/>
                </a:solidFill>
                <a:effectLst/>
                <a:latin typeface="-apple-system"/>
              </a:rPr>
              <a:t> ,Head boy of your school  </a:t>
            </a:r>
            <a:r>
              <a:rPr lang="en-US" sz="8000" b="0" i="0" dirty="0" err="1">
                <a:solidFill>
                  <a:srgbClr val="334155"/>
                </a:solidFill>
                <a:effectLst/>
                <a:latin typeface="-apple-system"/>
              </a:rPr>
              <a:t>Loktak</a:t>
            </a:r>
            <a:r>
              <a:rPr lang="en-US" sz="8000" b="0" i="0" dirty="0">
                <a:solidFill>
                  <a:srgbClr val="334155"/>
                </a:solidFill>
                <a:effectLst/>
                <a:latin typeface="-apple-system"/>
              </a:rPr>
              <a:t> High School  Manipur  Your school </a:t>
            </a:r>
            <a:r>
              <a:rPr lang="en-US" sz="8000" b="0" i="0" dirty="0" err="1">
                <a:solidFill>
                  <a:srgbClr val="334155"/>
                </a:solidFill>
                <a:effectLst/>
                <a:latin typeface="-apple-system"/>
              </a:rPr>
              <a:t>wi</a:t>
            </a:r>
            <a:r>
              <a:rPr lang="en-US" sz="8000" b="0" i="0" dirty="0">
                <a:solidFill>
                  <a:srgbClr val="334155"/>
                </a:solidFill>
                <a:effectLst/>
                <a:latin typeface="-apple-system"/>
              </a:rPr>
              <a:t>—-</a:t>
            </a:r>
            <a:r>
              <a:rPr lang="en-US" sz="8000" b="0" i="0" dirty="0" err="1">
                <a:solidFill>
                  <a:srgbClr val="334155"/>
                </a:solidFill>
                <a:effectLst/>
                <a:latin typeface="-apple-system"/>
              </a:rPr>
              <a:t>shes</a:t>
            </a:r>
            <a:r>
              <a:rPr lang="en-US" sz="8000" b="0" i="0" dirty="0">
                <a:solidFill>
                  <a:srgbClr val="334155"/>
                </a:solidFill>
                <a:effectLst/>
                <a:latin typeface="-apple-system"/>
              </a:rPr>
              <a:t> to </a:t>
            </a:r>
            <a:r>
              <a:rPr lang="en-US" sz="8000" b="0" i="0" dirty="0" err="1">
                <a:solidFill>
                  <a:srgbClr val="334155"/>
                </a:solidFill>
                <a:effectLst/>
                <a:latin typeface="-apple-system"/>
              </a:rPr>
              <a:t>honour</a:t>
            </a:r>
            <a:r>
              <a:rPr lang="en-US" sz="8000" b="0" i="0" dirty="0">
                <a:solidFill>
                  <a:srgbClr val="334155"/>
                </a:solidFill>
                <a:effectLst/>
                <a:latin typeface="-apple-system"/>
              </a:rPr>
              <a:t> an old student of your school, the famous boxer Mary Kom for all the Achievements by inviting her to school Annual Day as Chief Guest write formal invitation to be sent to Mary Kom  requesting her presence on the occasion. (</a:t>
            </a:r>
            <a:r>
              <a:rPr lang="en-US" sz="8000" b="0" i="0" dirty="0" err="1">
                <a:solidFill>
                  <a:srgbClr val="334155"/>
                </a:solidFill>
                <a:effectLst/>
                <a:latin typeface="-apple-system"/>
              </a:rPr>
              <a:t>cbse</a:t>
            </a:r>
            <a:r>
              <a:rPr lang="en-US" sz="8000" b="0" i="0" dirty="0">
                <a:solidFill>
                  <a:srgbClr val="334155"/>
                </a:solidFill>
                <a:effectLst/>
                <a:latin typeface="-apple-system"/>
              </a:rPr>
              <a:t> 2019)</a:t>
            </a:r>
          </a:p>
          <a:p>
            <a:pPr marL="0" indent="0" algn="l" fontAlgn="base">
              <a:buNone/>
            </a:pPr>
            <a:r>
              <a:rPr lang="en-US" sz="8000" b="0" i="0" dirty="0">
                <a:solidFill>
                  <a:srgbClr val="334155"/>
                </a:solidFill>
                <a:effectLst/>
                <a:latin typeface="-apple-system"/>
              </a:rPr>
              <a:t>11.Namita has come out successful in the 12th exams so she want to give party to her friends draft an invitation for the same giving the details of </a:t>
            </a:r>
            <a:r>
              <a:rPr lang="en-US" sz="8000" b="0" i="0" dirty="0" err="1">
                <a:solidFill>
                  <a:srgbClr val="334155"/>
                </a:solidFill>
                <a:effectLst/>
                <a:latin typeface="-apple-system"/>
              </a:rPr>
              <a:t>day,date,time</a:t>
            </a:r>
            <a:r>
              <a:rPr lang="en-US" sz="8000" b="0" i="0" dirty="0">
                <a:solidFill>
                  <a:srgbClr val="334155"/>
                </a:solidFill>
                <a:effectLst/>
                <a:latin typeface="-apple-system"/>
              </a:rPr>
              <a:t> and venue. (</a:t>
            </a:r>
            <a:r>
              <a:rPr lang="en-US" sz="8000" b="0" i="0" dirty="0" err="1">
                <a:solidFill>
                  <a:srgbClr val="334155"/>
                </a:solidFill>
                <a:effectLst/>
                <a:latin typeface="-apple-system"/>
              </a:rPr>
              <a:t>cbse</a:t>
            </a:r>
            <a:r>
              <a:rPr lang="en-US" sz="8000" b="0" i="0" dirty="0">
                <a:solidFill>
                  <a:srgbClr val="334155"/>
                </a:solidFill>
                <a:effectLst/>
                <a:latin typeface="-apple-system"/>
              </a:rPr>
              <a:t> 2020) *</a:t>
            </a:r>
          </a:p>
          <a:p>
            <a:pPr marL="0" indent="0" algn="l" fontAlgn="base">
              <a:buNone/>
            </a:pPr>
            <a:r>
              <a:rPr lang="en-US" sz="8000" b="0" i="0" dirty="0">
                <a:solidFill>
                  <a:srgbClr val="334155"/>
                </a:solidFill>
                <a:effectLst/>
                <a:latin typeface="-apple-system"/>
              </a:rPr>
              <a:t>12.M/s Ramprasad and sons are opening the new outlet  Attire an exclusive brand of clothes in </a:t>
            </a:r>
            <a:r>
              <a:rPr lang="en-US" sz="8000" b="0" i="0" dirty="0" err="1">
                <a:solidFill>
                  <a:srgbClr val="334155"/>
                </a:solidFill>
                <a:effectLst/>
                <a:latin typeface="-apple-system"/>
              </a:rPr>
              <a:t>Rajender</a:t>
            </a:r>
            <a:r>
              <a:rPr lang="en-US" sz="8000" b="0" i="0" dirty="0">
                <a:solidFill>
                  <a:srgbClr val="334155"/>
                </a:solidFill>
                <a:effectLst/>
                <a:latin typeface="-apple-system"/>
              </a:rPr>
              <a:t> Place Delhi Draft an Invitation to announce the inauguration of the new store.(</a:t>
            </a:r>
            <a:r>
              <a:rPr lang="en-US" sz="8000" b="0" i="0" dirty="0" err="1">
                <a:solidFill>
                  <a:srgbClr val="334155"/>
                </a:solidFill>
                <a:effectLst/>
                <a:latin typeface="-apple-system"/>
              </a:rPr>
              <a:t>cbse</a:t>
            </a:r>
            <a:r>
              <a:rPr lang="en-US" sz="8000" b="0" i="0" dirty="0">
                <a:solidFill>
                  <a:srgbClr val="334155"/>
                </a:solidFill>
                <a:effectLst/>
                <a:latin typeface="-apple-system"/>
              </a:rPr>
              <a:t> 2020</a:t>
            </a:r>
          </a:p>
          <a:p>
            <a:pPr marL="0" indent="0" algn="l" fontAlgn="base">
              <a:buNone/>
            </a:pPr>
            <a:r>
              <a:rPr lang="en-US" sz="8000" b="0" i="0" dirty="0">
                <a:solidFill>
                  <a:srgbClr val="334155"/>
                </a:solidFill>
                <a:effectLst/>
                <a:latin typeface="-apple-system"/>
              </a:rPr>
              <a:t>13.You are Anoop ,Head boy of your school Vidya Vikas Nagpur .Your school is celebrating Grand Parents Day  in the school Draft the formal invitation to be sent to grandparents of the students of your school giving all details about day date time and venue. (</a:t>
            </a:r>
            <a:r>
              <a:rPr lang="en-US" sz="8000" b="0" i="0" dirty="0" err="1">
                <a:solidFill>
                  <a:srgbClr val="334155"/>
                </a:solidFill>
                <a:effectLst/>
                <a:latin typeface="-apple-system"/>
              </a:rPr>
              <a:t>cbse</a:t>
            </a:r>
            <a:r>
              <a:rPr lang="en-US" sz="8000" b="0" i="0" dirty="0">
                <a:solidFill>
                  <a:srgbClr val="334155"/>
                </a:solidFill>
                <a:effectLst/>
                <a:latin typeface="-apple-system"/>
              </a:rPr>
              <a:t> 2020)</a:t>
            </a:r>
          </a:p>
          <a:p>
            <a:pPr marL="0" indent="0" algn="l" fontAlgn="base">
              <a:buNone/>
            </a:pPr>
            <a:r>
              <a:rPr lang="en-US" sz="8000" b="0" i="0" dirty="0">
                <a:solidFill>
                  <a:srgbClr val="334155"/>
                </a:solidFill>
                <a:effectLst/>
                <a:latin typeface="-apple-system"/>
              </a:rPr>
              <a:t>14.You are Dr Amit an eminent educationist being invited to preside an inter zonal Declamation Competition by Nalini president of English Literary Club  Chandīgarh write about the accepting  the invitation .(</a:t>
            </a:r>
            <a:r>
              <a:rPr lang="en-US" sz="8000" b="0" i="0" dirty="0" err="1">
                <a:solidFill>
                  <a:srgbClr val="334155"/>
                </a:solidFill>
                <a:effectLst/>
                <a:latin typeface="-apple-system"/>
              </a:rPr>
              <a:t>cbse</a:t>
            </a:r>
            <a:r>
              <a:rPr lang="en-US" sz="8000" b="0" i="0" dirty="0">
                <a:solidFill>
                  <a:srgbClr val="334155"/>
                </a:solidFill>
                <a:effectLst/>
                <a:latin typeface="-apple-system"/>
              </a:rPr>
              <a:t> 2020)*</a:t>
            </a:r>
          </a:p>
          <a:p>
            <a:pPr marL="0" indent="0" algn="l" fontAlgn="base">
              <a:buNone/>
            </a:pPr>
            <a:r>
              <a:rPr lang="en-US" sz="8000" b="0" i="0" dirty="0">
                <a:solidFill>
                  <a:srgbClr val="334155"/>
                </a:solidFill>
                <a:effectLst/>
                <a:latin typeface="-apple-system"/>
              </a:rPr>
              <a:t>15.Your school has invited  a group of Foreign students to attend the annual day function Draft the invitation to guest and parents of the students stating the day, date time  venue for function . (</a:t>
            </a:r>
            <a:r>
              <a:rPr lang="en-US" sz="8000" b="0" i="0" dirty="0" err="1">
                <a:solidFill>
                  <a:srgbClr val="334155"/>
                </a:solidFill>
                <a:effectLst/>
                <a:latin typeface="-apple-system"/>
              </a:rPr>
              <a:t>cbse</a:t>
            </a:r>
            <a:r>
              <a:rPr lang="en-US" sz="8000" b="0" i="0" dirty="0">
                <a:solidFill>
                  <a:srgbClr val="334155"/>
                </a:solidFill>
                <a:effectLst/>
                <a:latin typeface="-apple-system"/>
              </a:rPr>
              <a:t> 2023)</a:t>
            </a:r>
          </a:p>
          <a:p>
            <a:pPr marL="0" indent="0" algn="l" fontAlgn="base">
              <a:buNone/>
            </a:pPr>
            <a:r>
              <a:rPr lang="en-US" sz="8000" b="0" i="0" dirty="0">
                <a:solidFill>
                  <a:srgbClr val="334155"/>
                </a:solidFill>
                <a:effectLst/>
                <a:latin typeface="-apple-system"/>
              </a:rPr>
              <a:t>16. You are Dr Mehra an eminent educationist being invited to address the students of Sunshine Public School on Benefit of reading and release the book written by one of the student write formal letter expressing the inability to attend the function(2023 </a:t>
            </a:r>
            <a:r>
              <a:rPr lang="en-US" sz="8000" b="0" i="0" dirty="0" err="1">
                <a:solidFill>
                  <a:srgbClr val="334155"/>
                </a:solidFill>
                <a:effectLst/>
                <a:latin typeface="-apple-system"/>
              </a:rPr>
              <a:t>cbse</a:t>
            </a:r>
            <a:r>
              <a:rPr lang="en-US" sz="8000" b="0" i="0" dirty="0">
                <a:solidFill>
                  <a:srgbClr val="334155"/>
                </a:solidFill>
                <a:effectLst/>
                <a:latin typeface="-apple-system"/>
              </a:rPr>
              <a:t>)</a:t>
            </a:r>
          </a:p>
          <a:p>
            <a:pPr marL="0" indent="0" algn="l" fontAlgn="base">
              <a:buNone/>
            </a:pPr>
            <a:r>
              <a:rPr lang="en-US" sz="8000" b="0" i="0" dirty="0">
                <a:solidFill>
                  <a:srgbClr val="334155"/>
                </a:solidFill>
                <a:effectLst/>
                <a:latin typeface="-apple-system"/>
              </a:rPr>
              <a:t>17. You are Sarla Dutta ,proprietor of child’s planet  a showroom of children educational toys  draft a formal invitation  to be sent to patrons, friends, relatives inviting them to opening the new showroom.                                                                                                                                                page10</a:t>
            </a:r>
          </a:p>
          <a:p>
            <a:br>
              <a:rPr lang="en-US" dirty="0"/>
            </a:br>
            <a:endParaRPr lang="en-IN" dirty="0"/>
          </a:p>
        </p:txBody>
      </p:sp>
    </p:spTree>
    <p:extLst>
      <p:ext uri="{BB962C8B-B14F-4D97-AF65-F5344CB8AC3E}">
        <p14:creationId xmlns:p14="http://schemas.microsoft.com/office/powerpoint/2010/main" val="206188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DC3E04-79E0-344C-148F-C5FED573A2C7}"/>
              </a:ext>
            </a:extLst>
          </p:cNvPr>
          <p:cNvSpPr>
            <a:spLocks noGrp="1"/>
          </p:cNvSpPr>
          <p:nvPr>
            <p:ph idx="1"/>
          </p:nvPr>
        </p:nvSpPr>
        <p:spPr>
          <a:xfrm>
            <a:off x="456235" y="219919"/>
            <a:ext cx="11049000" cy="5968618"/>
          </a:xfrm>
        </p:spPr>
        <p:txBody>
          <a:bodyPr>
            <a:normAutofit fontScale="62500" lnSpcReduction="20000"/>
          </a:bodyPr>
          <a:lstStyle/>
          <a:p>
            <a:pPr marL="0" indent="0">
              <a:buNone/>
            </a:pPr>
            <a:r>
              <a:rPr lang="en-IN" dirty="0"/>
              <a:t>                                                                                               </a:t>
            </a:r>
            <a:r>
              <a:rPr lang="en-IN" sz="3800" dirty="0">
                <a:highlight>
                  <a:srgbClr val="FFFF00"/>
                </a:highlight>
              </a:rPr>
              <a:t>Letters</a:t>
            </a:r>
          </a:p>
          <a:p>
            <a:pPr algn="l" fontAlgn="base">
              <a:buFont typeface="+mj-lt"/>
              <a:buAutoNum type="arabicPeriod"/>
            </a:pPr>
            <a:r>
              <a:rPr lang="en-US" b="0" i="0" dirty="0">
                <a:solidFill>
                  <a:srgbClr val="334155"/>
                </a:solidFill>
                <a:effectLst/>
                <a:latin typeface="-apple-system"/>
              </a:rPr>
              <a:t>In our society we do not give proper respect and status to women of our society, we stared at, stalked and even molested them .We need to change the mind set of male .write a letter to the editor of national newspaper giving your views . (</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National Book Trust </a:t>
            </a:r>
            <a:r>
              <a:rPr lang="en-US" b="0" i="0" dirty="0" err="1">
                <a:solidFill>
                  <a:srgbClr val="334155"/>
                </a:solidFill>
                <a:effectLst/>
                <a:latin typeface="-apple-system"/>
              </a:rPr>
              <a:t>organised</a:t>
            </a:r>
            <a:r>
              <a:rPr lang="en-US" b="0" i="0" dirty="0">
                <a:solidFill>
                  <a:srgbClr val="334155"/>
                </a:solidFill>
                <a:effectLst/>
                <a:latin typeface="-apple-system"/>
              </a:rPr>
              <a:t> a week long  book fair at Chennai ,Aruna Ground .You visited the fair bought a few books and very much pleased with the arrangements,  enthusiasm  of the visitors and in fact books have not lost it’s relevance in the world of internet. Write a letter to the editor of the local newspaper to express your feelings. (</a:t>
            </a:r>
            <a:r>
              <a:rPr lang="en-US" b="0" i="0" dirty="0" err="1">
                <a:solidFill>
                  <a:srgbClr val="334155"/>
                </a:solidFill>
                <a:effectLst/>
                <a:latin typeface="-apple-system"/>
              </a:rPr>
              <a:t>cbse</a:t>
            </a:r>
            <a:r>
              <a:rPr lang="en-US" b="0" i="0" dirty="0">
                <a:solidFill>
                  <a:srgbClr val="334155"/>
                </a:solidFill>
                <a:effectLst/>
                <a:latin typeface="-apple-system"/>
              </a:rPr>
              <a:t> 2017)</a:t>
            </a:r>
          </a:p>
          <a:p>
            <a:pPr algn="l" fontAlgn="base">
              <a:buFont typeface="+mj-lt"/>
              <a:buAutoNum type="arabicPeriod"/>
            </a:pPr>
            <a:r>
              <a:rPr lang="en-US" b="0" i="0" dirty="0">
                <a:solidFill>
                  <a:srgbClr val="334155"/>
                </a:solidFill>
                <a:effectLst/>
                <a:latin typeface="-apple-system"/>
              </a:rPr>
              <a:t>Write a letter to the editor complaining about lack pf street lights in your locality due which problems faced by the people especially ladies and old people. (</a:t>
            </a:r>
            <a:r>
              <a:rPr lang="en-US" b="0" i="0" dirty="0" err="1">
                <a:solidFill>
                  <a:srgbClr val="334155"/>
                </a:solidFill>
                <a:effectLst/>
                <a:latin typeface="-apple-system"/>
              </a:rPr>
              <a:t>cbse</a:t>
            </a:r>
            <a:r>
              <a:rPr lang="en-US" b="0" i="0" dirty="0">
                <a:solidFill>
                  <a:srgbClr val="334155"/>
                </a:solidFill>
                <a:effectLst/>
                <a:latin typeface="-apple-system"/>
              </a:rPr>
              <a:t> 2018)</a:t>
            </a:r>
          </a:p>
          <a:p>
            <a:pPr algn="l" fontAlgn="base">
              <a:buFont typeface="+mj-lt"/>
              <a:buAutoNum type="arabicPeriod"/>
            </a:pPr>
            <a:r>
              <a:rPr lang="en-US" b="0" i="0" dirty="0">
                <a:solidFill>
                  <a:srgbClr val="334155"/>
                </a:solidFill>
                <a:effectLst/>
                <a:latin typeface="-apple-system"/>
              </a:rPr>
              <a:t>Recently you travelled in a state transport bus from </a:t>
            </a:r>
            <a:r>
              <a:rPr lang="en-US" b="0" i="0" dirty="0" err="1">
                <a:solidFill>
                  <a:srgbClr val="334155"/>
                </a:solidFill>
                <a:effectLst/>
                <a:latin typeface="-apple-system"/>
              </a:rPr>
              <a:t>Arga</a:t>
            </a:r>
            <a:r>
              <a:rPr lang="en-US" b="0" i="0" dirty="0">
                <a:solidFill>
                  <a:srgbClr val="334155"/>
                </a:solidFill>
                <a:effectLst/>
                <a:latin typeface="-apple-system"/>
              </a:rPr>
              <a:t> to Delhi to your shock air-conditioning coach  where AC was not working properly, the quality of the </a:t>
            </a:r>
            <a:r>
              <a:rPr lang="en-US" b="0" i="0" dirty="0" err="1">
                <a:solidFill>
                  <a:srgbClr val="334155"/>
                </a:solidFill>
                <a:effectLst/>
                <a:latin typeface="-apple-system"/>
              </a:rPr>
              <a:t>maintenace</a:t>
            </a:r>
            <a:r>
              <a:rPr lang="en-US" b="0" i="0" dirty="0">
                <a:solidFill>
                  <a:srgbClr val="334155"/>
                </a:solidFill>
                <a:effectLst/>
                <a:latin typeface="-apple-system"/>
              </a:rPr>
              <a:t> of bus was bad. All the way you spent time in unbearable heat for all these problem write a letter to the editor drawing the attention of General Manager (</a:t>
            </a:r>
            <a:r>
              <a:rPr lang="en-US" b="0" i="0" dirty="0" err="1">
                <a:solidFill>
                  <a:srgbClr val="334155"/>
                </a:solidFill>
                <a:effectLst/>
                <a:latin typeface="-apple-system"/>
              </a:rPr>
              <a:t>Maintenace</a:t>
            </a:r>
            <a:r>
              <a:rPr lang="en-US" b="0" i="0" dirty="0">
                <a:solidFill>
                  <a:srgbClr val="334155"/>
                </a:solidFill>
                <a:effectLst/>
                <a:latin typeface="-apple-system"/>
              </a:rPr>
              <a:t>) for taking necessary steps for the condition of buses.(2018)</a:t>
            </a:r>
          </a:p>
          <a:p>
            <a:pPr algn="l" fontAlgn="base">
              <a:buFont typeface="+mj-lt"/>
              <a:buAutoNum type="arabicPeriod"/>
            </a:pPr>
            <a:r>
              <a:rPr lang="en-US" b="0" i="0" dirty="0">
                <a:solidFill>
                  <a:srgbClr val="334155"/>
                </a:solidFill>
                <a:effectLst/>
                <a:latin typeface="-apple-system"/>
              </a:rPr>
              <a:t>You have </a:t>
            </a:r>
            <a:r>
              <a:rPr lang="en-US" b="0" i="0" dirty="0" err="1">
                <a:solidFill>
                  <a:srgbClr val="334155"/>
                </a:solidFill>
                <a:effectLst/>
                <a:latin typeface="-apple-system"/>
              </a:rPr>
              <a:t>realised</a:t>
            </a:r>
            <a:r>
              <a:rPr lang="en-US" b="0" i="0" dirty="0">
                <a:solidFill>
                  <a:srgbClr val="334155"/>
                </a:solidFill>
                <a:effectLst/>
                <a:latin typeface="-apple-system"/>
              </a:rPr>
              <a:t> the necessity of women education and financial independence for family, society and nation. write the letter to the editor the National Times  highlighting your ideas of women education leading to a better status for them in society (2019 </a:t>
            </a:r>
            <a:r>
              <a:rPr lang="en-US" b="0" i="0" dirty="0" err="1">
                <a:solidFill>
                  <a:srgbClr val="334155"/>
                </a:solidFill>
                <a:effectLst/>
                <a:latin typeface="-apple-system"/>
              </a:rPr>
              <a:t>cbse</a:t>
            </a:r>
            <a:r>
              <a:rPr lang="en-US" b="0" i="0" dirty="0">
                <a:solidFill>
                  <a:srgbClr val="334155"/>
                </a:solidFill>
                <a:effectLst/>
                <a:latin typeface="-apple-system"/>
              </a:rPr>
              <a:t>)</a:t>
            </a:r>
          </a:p>
          <a:p>
            <a:pPr algn="l" fontAlgn="base">
              <a:buFont typeface="+mj-lt"/>
              <a:buAutoNum type="arabicPeriod"/>
            </a:pPr>
            <a:r>
              <a:rPr lang="en-US" b="0" i="0" dirty="0">
                <a:solidFill>
                  <a:srgbClr val="334155"/>
                </a:solidFill>
                <a:effectLst/>
                <a:latin typeface="-apple-system"/>
              </a:rPr>
              <a:t>Write a letter to the Editor of the Indian Times  Jaipur highlighting the need to tap the sport talents at the young age by sports teachers ,coaches, so that it does not go </a:t>
            </a:r>
            <a:r>
              <a:rPr lang="en-US" b="0" i="0" dirty="0" err="1">
                <a:solidFill>
                  <a:srgbClr val="334155"/>
                </a:solidFill>
                <a:effectLst/>
                <a:latin typeface="-apple-system"/>
              </a:rPr>
              <a:t>unrecognised</a:t>
            </a:r>
            <a:r>
              <a:rPr lang="en-US" b="0" i="0" dirty="0">
                <a:solidFill>
                  <a:srgbClr val="334155"/>
                </a:solidFill>
                <a:effectLst/>
                <a:latin typeface="-apple-system"/>
              </a:rPr>
              <a:t> thus we shall have large pool of young talented sports persons who can be groomed. You are </a:t>
            </a:r>
            <a:r>
              <a:rPr lang="en-US" b="0" i="0" dirty="0" err="1">
                <a:solidFill>
                  <a:srgbClr val="334155"/>
                </a:solidFill>
                <a:effectLst/>
                <a:latin typeface="-apple-system"/>
              </a:rPr>
              <a:t>Poorva</a:t>
            </a:r>
            <a:r>
              <a:rPr lang="en-US" b="0" i="0" dirty="0">
                <a:solidFill>
                  <a:srgbClr val="334155"/>
                </a:solidFill>
                <a:effectLst/>
                <a:latin typeface="-apple-system"/>
              </a:rPr>
              <a:t>  (</a:t>
            </a:r>
            <a:r>
              <a:rPr lang="en-US" b="0" i="0" dirty="0" err="1">
                <a:solidFill>
                  <a:srgbClr val="334155"/>
                </a:solidFill>
                <a:effectLst/>
                <a:latin typeface="-apple-system"/>
              </a:rPr>
              <a:t>cbse</a:t>
            </a:r>
            <a:r>
              <a:rPr lang="en-US" b="0" i="0" dirty="0">
                <a:solidFill>
                  <a:srgbClr val="334155"/>
                </a:solidFill>
                <a:effectLst/>
                <a:latin typeface="-apple-system"/>
              </a:rPr>
              <a:t> 2020)</a:t>
            </a:r>
          </a:p>
          <a:p>
            <a:pPr algn="l" fontAlgn="base">
              <a:buFont typeface="+mj-lt"/>
              <a:buAutoNum type="arabicPeriod"/>
            </a:pPr>
            <a:r>
              <a:rPr lang="en-US" b="0" i="0" dirty="0">
                <a:solidFill>
                  <a:srgbClr val="334155"/>
                </a:solidFill>
                <a:effectLst/>
                <a:latin typeface="-apple-system"/>
              </a:rPr>
              <a:t>A book fair was </a:t>
            </a:r>
            <a:r>
              <a:rPr lang="en-US" b="0" i="0" dirty="0" err="1">
                <a:solidFill>
                  <a:srgbClr val="334155"/>
                </a:solidFill>
                <a:effectLst/>
                <a:latin typeface="-apple-system"/>
              </a:rPr>
              <a:t>organised</a:t>
            </a:r>
            <a:r>
              <a:rPr lang="en-US" b="0" i="0" dirty="0">
                <a:solidFill>
                  <a:srgbClr val="334155"/>
                </a:solidFill>
                <a:effectLst/>
                <a:latin typeface="-apple-system"/>
              </a:rPr>
              <a:t> in your city Delhi thousands of people including a large number of students visited the fair showed their great interest in reading and buying books  you want such fair should be held in other cities to promote the habit of reading. Write the letter to editor to local newspaper expressing your views. (</a:t>
            </a:r>
            <a:r>
              <a:rPr lang="en-US" b="0" i="0" dirty="0" err="1">
                <a:solidFill>
                  <a:srgbClr val="334155"/>
                </a:solidFill>
                <a:effectLst/>
                <a:latin typeface="-apple-system"/>
              </a:rPr>
              <a:t>cbse</a:t>
            </a:r>
            <a:r>
              <a:rPr lang="en-US" b="0" i="0" dirty="0">
                <a:solidFill>
                  <a:srgbClr val="334155"/>
                </a:solidFill>
                <a:effectLst/>
                <a:latin typeface="-apple-system"/>
              </a:rPr>
              <a:t> 2021)</a:t>
            </a:r>
          </a:p>
          <a:p>
            <a:pPr algn="l" fontAlgn="base">
              <a:buFont typeface="+mj-lt"/>
              <a:buAutoNum type="arabicPeriod"/>
            </a:pPr>
            <a:r>
              <a:rPr lang="en-US" dirty="0">
                <a:solidFill>
                  <a:srgbClr val="334155"/>
                </a:solidFill>
                <a:latin typeface="-apple-system"/>
              </a:rPr>
              <a:t>                                                                                                                                                                             page 11</a:t>
            </a:r>
            <a:endParaRPr lang="en-US" b="0" i="0" dirty="0">
              <a:solidFill>
                <a:srgbClr val="334155"/>
              </a:solidFill>
              <a:effectLst/>
              <a:latin typeface="-apple-system"/>
            </a:endParaRPr>
          </a:p>
          <a:p>
            <a:pPr marL="0" indent="0">
              <a:buNone/>
            </a:pPr>
            <a:endParaRPr lang="en-IN" dirty="0">
              <a:highlight>
                <a:srgbClr val="FFFF00"/>
              </a:highlight>
            </a:endParaRPr>
          </a:p>
        </p:txBody>
      </p:sp>
    </p:spTree>
    <p:extLst>
      <p:ext uri="{BB962C8B-B14F-4D97-AF65-F5344CB8AC3E}">
        <p14:creationId xmlns:p14="http://schemas.microsoft.com/office/powerpoint/2010/main" val="194978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40A0D5-B693-92CF-0AA6-9495401002E6}"/>
              </a:ext>
            </a:extLst>
          </p:cNvPr>
          <p:cNvSpPr>
            <a:spLocks noGrp="1"/>
          </p:cNvSpPr>
          <p:nvPr>
            <p:ph idx="1"/>
          </p:nvPr>
        </p:nvSpPr>
        <p:spPr>
          <a:xfrm>
            <a:off x="525684" y="552410"/>
            <a:ext cx="10515600" cy="5940987"/>
          </a:xfrm>
        </p:spPr>
        <p:txBody>
          <a:bodyPr>
            <a:normAutofit fontScale="25000" lnSpcReduction="20000"/>
          </a:bodyPr>
          <a:lstStyle/>
          <a:p>
            <a:pPr marL="0" indent="0" algn="l" fontAlgn="base">
              <a:buNone/>
            </a:pPr>
            <a:r>
              <a:rPr lang="en-US" sz="7200" b="0" i="0" dirty="0">
                <a:solidFill>
                  <a:srgbClr val="334155"/>
                </a:solidFill>
                <a:effectLst/>
                <a:latin typeface="-apple-system"/>
              </a:rPr>
              <a:t>8.Draft the letter to editor  of renowned newspaper on the need to keep our surrounding clean to out break of common disease like malaria and dengue. use hints : do not store water, apply mosquito repellent, do not expose your skin , sleep under mosquito nets ,protect from dengue and malaria ,fight the bite,  keep surrounding clean ,take charge. (</a:t>
            </a:r>
            <a:r>
              <a:rPr lang="en-US" sz="7200" b="0" i="0" dirty="0" err="1">
                <a:solidFill>
                  <a:srgbClr val="334155"/>
                </a:solidFill>
                <a:effectLst/>
                <a:latin typeface="-apple-system"/>
              </a:rPr>
              <a:t>cbse</a:t>
            </a:r>
            <a:r>
              <a:rPr lang="en-US" sz="7200" b="0" i="0" dirty="0">
                <a:solidFill>
                  <a:srgbClr val="334155"/>
                </a:solidFill>
                <a:effectLst/>
                <a:latin typeface="-apple-system"/>
              </a:rPr>
              <a:t> 2023)</a:t>
            </a:r>
          </a:p>
          <a:p>
            <a:pPr marL="0" indent="0" algn="l" fontAlgn="base">
              <a:buNone/>
            </a:pPr>
            <a:r>
              <a:rPr lang="en-US" sz="7200" b="0" i="0" dirty="0">
                <a:solidFill>
                  <a:srgbClr val="334155"/>
                </a:solidFill>
                <a:effectLst/>
                <a:latin typeface="-apple-system"/>
              </a:rPr>
              <a:t>9. You are the resident of  </a:t>
            </a:r>
            <a:r>
              <a:rPr lang="en-US" sz="7200" b="0" i="0" dirty="0" err="1">
                <a:solidFill>
                  <a:srgbClr val="334155"/>
                </a:solidFill>
                <a:effectLst/>
                <a:latin typeface="-apple-system"/>
              </a:rPr>
              <a:t>Pranihar</a:t>
            </a:r>
            <a:r>
              <a:rPr lang="en-US" sz="7200" b="0" i="0" dirty="0">
                <a:solidFill>
                  <a:srgbClr val="334155"/>
                </a:solidFill>
                <a:effectLst/>
                <a:latin typeface="-apple-system"/>
              </a:rPr>
              <a:t>  Colony and a member of the resident welfare association  during morning walk you have noticed the park that the parks in dismal condition due to neglect ,the parks are no longer safer for residents /children to play .write a letter to the editor of local news paper expressing your view s on the situation of park and give suggestions to improve the condition use the clues a) Reasons for neglect  unpruned trees, no dustbins ,stray dogs ,lack of security . b) Efforts to be taken such as regular  </a:t>
            </a:r>
            <a:r>
              <a:rPr lang="en-US" sz="7200" b="0" i="0" dirty="0" err="1">
                <a:solidFill>
                  <a:srgbClr val="334155"/>
                </a:solidFill>
                <a:effectLst/>
                <a:latin typeface="-apple-system"/>
              </a:rPr>
              <a:t>Maintenace</a:t>
            </a:r>
            <a:r>
              <a:rPr lang="en-US" sz="7200" b="0" i="0" dirty="0">
                <a:solidFill>
                  <a:srgbClr val="334155"/>
                </a:solidFill>
                <a:effectLst/>
                <a:latin typeface="-apple-system"/>
              </a:rPr>
              <a:t>, removal of broken </a:t>
            </a:r>
            <a:r>
              <a:rPr lang="en-US" sz="7200" b="0" i="0" dirty="0" err="1">
                <a:solidFill>
                  <a:srgbClr val="334155"/>
                </a:solidFill>
                <a:effectLst/>
                <a:latin typeface="-apple-system"/>
              </a:rPr>
              <a:t>benches,security</a:t>
            </a:r>
            <a:r>
              <a:rPr lang="en-US" sz="7200" b="0" i="0" dirty="0">
                <a:solidFill>
                  <a:srgbClr val="334155"/>
                </a:solidFill>
                <a:effectLst/>
                <a:latin typeface="-apple-system"/>
              </a:rPr>
              <a:t> ,waste bins (2023 </a:t>
            </a:r>
            <a:r>
              <a:rPr lang="en-US" sz="7200" b="0" i="0" dirty="0" err="1">
                <a:solidFill>
                  <a:srgbClr val="334155"/>
                </a:solidFill>
                <a:effectLst/>
                <a:latin typeface="-apple-system"/>
              </a:rPr>
              <a:t>cbse</a:t>
            </a:r>
            <a:r>
              <a:rPr lang="en-US" sz="7200" b="0" i="0" dirty="0">
                <a:solidFill>
                  <a:srgbClr val="334155"/>
                </a:solidFill>
                <a:effectLst/>
                <a:latin typeface="-apple-system"/>
              </a:rPr>
              <a:t> )</a:t>
            </a:r>
          </a:p>
          <a:p>
            <a:pPr marL="0" indent="0" algn="l" fontAlgn="base">
              <a:buNone/>
            </a:pPr>
            <a:r>
              <a:rPr lang="en-US" sz="7200" b="0" i="0" dirty="0">
                <a:solidFill>
                  <a:srgbClr val="334155"/>
                </a:solidFill>
                <a:effectLst/>
                <a:latin typeface="-apple-system"/>
              </a:rPr>
              <a:t>10.The newspaper s today are full of page of advertisement promoting luxury items with increase in consumerism ,people find it difficult to resist and soon find themselves trapped in the world of one-upmanship write the letter to the editor expressing your views on the consequences of consumerism giving suggestion  on how to control this habit , use Hints :consequences as trapped in competitive world, social acceptability, living beyond budget, mental trauma  SOLUTION : responsible role of media ,make informal decisions (</a:t>
            </a:r>
            <a:r>
              <a:rPr lang="en-US" sz="7200" b="0" i="0" dirty="0" err="1">
                <a:solidFill>
                  <a:srgbClr val="334155"/>
                </a:solidFill>
                <a:effectLst/>
                <a:latin typeface="-apple-system"/>
              </a:rPr>
              <a:t>cbse</a:t>
            </a:r>
            <a:r>
              <a:rPr lang="en-US" sz="7200" b="0" i="0" dirty="0">
                <a:solidFill>
                  <a:srgbClr val="334155"/>
                </a:solidFill>
                <a:effectLst/>
                <a:latin typeface="-apple-system"/>
              </a:rPr>
              <a:t> 2023 )</a:t>
            </a:r>
          </a:p>
          <a:p>
            <a:pPr marL="0" indent="0" algn="l" fontAlgn="base">
              <a:buNone/>
            </a:pPr>
            <a:r>
              <a:rPr lang="en-US" sz="7200" b="0" i="0" dirty="0">
                <a:solidFill>
                  <a:srgbClr val="334155"/>
                </a:solidFill>
                <a:effectLst/>
                <a:latin typeface="-apple-system"/>
              </a:rPr>
              <a:t>11.You Sujoy of Nehru Colony Indore .You recently visited Shimla with your family .you were perturbed to see the tourists throwing water bottles and cans all over the place. Write a letter to the editor of the national news paper expressing your concern and offer the suggestions to improve the situation. USE THE HINTS :Eco friendly travel create less waste, dispose garbage properly,40% population increase during tourist season, do sustainable travel, waste and pollution have  far reaching impact on wildlife ,</a:t>
            </a:r>
            <a:r>
              <a:rPr lang="en-US" sz="7200" b="0" i="0" dirty="0" err="1">
                <a:solidFill>
                  <a:srgbClr val="334155"/>
                </a:solidFill>
                <a:effectLst/>
                <a:latin typeface="-apple-system"/>
              </a:rPr>
              <a:t>enviroment,visitors</a:t>
            </a:r>
            <a:r>
              <a:rPr lang="en-US" sz="7200" b="0" i="0" dirty="0">
                <a:solidFill>
                  <a:srgbClr val="334155"/>
                </a:solidFill>
                <a:effectLst/>
                <a:latin typeface="-apple-system"/>
              </a:rPr>
              <a:t> and communities create -clean and healthy  </a:t>
            </a:r>
            <a:r>
              <a:rPr lang="en-US" sz="7200" b="0" i="0" dirty="0" err="1">
                <a:solidFill>
                  <a:srgbClr val="334155"/>
                </a:solidFill>
                <a:effectLst/>
                <a:latin typeface="-apple-system"/>
              </a:rPr>
              <a:t>vacationdestination</a:t>
            </a:r>
            <a:r>
              <a:rPr lang="en-US" sz="7200" b="0" i="0" dirty="0">
                <a:solidFill>
                  <a:srgbClr val="334155"/>
                </a:solidFill>
                <a:effectLst/>
                <a:latin typeface="-apple-system"/>
              </a:rPr>
              <a:t> .Ecological Conservation  a need of hour. (cbse2023)</a:t>
            </a:r>
          </a:p>
          <a:p>
            <a:pPr marL="0" indent="0" algn="l" fontAlgn="base">
              <a:buNone/>
            </a:pPr>
            <a:r>
              <a:rPr lang="en-US" sz="7200" b="0" i="0" dirty="0">
                <a:solidFill>
                  <a:srgbClr val="334155"/>
                </a:solidFill>
                <a:effectLst/>
                <a:latin typeface="-apple-system"/>
              </a:rPr>
              <a:t>12. You are </a:t>
            </a:r>
            <a:r>
              <a:rPr lang="en-US" sz="7200" b="0" i="0" dirty="0" err="1">
                <a:solidFill>
                  <a:srgbClr val="334155"/>
                </a:solidFill>
                <a:effectLst/>
                <a:latin typeface="-apple-system"/>
              </a:rPr>
              <a:t>Counceller</a:t>
            </a:r>
            <a:r>
              <a:rPr lang="en-US" sz="7200" b="0" i="0" dirty="0">
                <a:solidFill>
                  <a:srgbClr val="334155"/>
                </a:solidFill>
                <a:effectLst/>
                <a:latin typeface="-apple-system"/>
              </a:rPr>
              <a:t> in the public school  you have to look after bullying has become a common practice in the school students. Write a letter to the editor of national  daily expressing your concern and suggest the ways  and </a:t>
            </a:r>
            <a:r>
              <a:rPr lang="en-US" sz="7200" b="0" i="0" dirty="0" err="1">
                <a:solidFill>
                  <a:srgbClr val="334155"/>
                </a:solidFill>
                <a:effectLst/>
                <a:latin typeface="-apple-system"/>
              </a:rPr>
              <a:t>metods</a:t>
            </a:r>
            <a:r>
              <a:rPr lang="en-US" sz="7200" b="0" i="0" dirty="0">
                <a:solidFill>
                  <a:srgbClr val="334155"/>
                </a:solidFill>
                <a:effectLst/>
                <a:latin typeface="-apple-system"/>
              </a:rPr>
              <a:t> to end this menace in the schools   it leads to depression, anxiety, anger, stress, poor performance the best solutions are strict implementation of rules, counselling , encourage students to speak  and set up student anti bullying cell. (</a:t>
            </a:r>
            <a:r>
              <a:rPr lang="en-US" sz="7200" b="0" i="0" dirty="0" err="1">
                <a:solidFill>
                  <a:srgbClr val="334155"/>
                </a:solidFill>
                <a:effectLst/>
                <a:latin typeface="-apple-system"/>
              </a:rPr>
              <a:t>cbse</a:t>
            </a:r>
            <a:r>
              <a:rPr lang="en-US" sz="7200" b="0" i="0" dirty="0">
                <a:solidFill>
                  <a:srgbClr val="334155"/>
                </a:solidFill>
                <a:effectLst/>
                <a:latin typeface="-apple-system"/>
              </a:rPr>
              <a:t> 2023)                                                                 page 12</a:t>
            </a:r>
          </a:p>
          <a:p>
            <a:pPr marL="0" indent="0">
              <a:buNone/>
            </a:pPr>
            <a:endParaRPr lang="en-IN" dirty="0"/>
          </a:p>
        </p:txBody>
      </p:sp>
    </p:spTree>
    <p:extLst>
      <p:ext uri="{BB962C8B-B14F-4D97-AF65-F5344CB8AC3E}">
        <p14:creationId xmlns:p14="http://schemas.microsoft.com/office/powerpoint/2010/main" val="4042134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4360</Words>
  <Application>Microsoft Office PowerPoint</Application>
  <PresentationFormat>Widescreen</PresentationFormat>
  <Paragraphs>97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-apple-system</vt:lpstr>
      <vt:lpstr>Arial</vt:lpstr>
      <vt:lpstr>Arial Black</vt:lpstr>
      <vt:lpstr>Calibri</vt:lpstr>
      <vt:lpstr>Calibri Light</vt:lpstr>
      <vt:lpstr>Office Theme</vt:lpstr>
      <vt:lpstr>Important Creative Writing Skill English Class Xii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2025-01-30T04:50:16Z</dcterms:created>
  <dcterms:modified xsi:type="dcterms:W3CDTF">2025-01-30T05:30:26Z</dcterms:modified>
</cp:coreProperties>
</file>