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4198BC-36F7-4A74-8124-76A4D5778F39}" v="3477" dt="2025-01-06T07:59:13.9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5:49:48.540"/>
    </inkml:context>
    <inkml:brush xml:id="br0">
      <inkml:brushProperty name="width" value="0.035" units="cm"/>
      <inkml:brushProperty name="height" value="0.035" units="cm"/>
    </inkml:brush>
  </inkml:definitions>
  <inkml:trace contextRef="#ctx0" brushRef="#br0">1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5:50:10.074"/>
    </inkml:context>
    <inkml:brush xml:id="br0">
      <inkml:brushProperty name="width" value="0.035" units="cm"/>
      <inkml:brushProperty name="height" value="0.035" units="cm"/>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5:50:11.300"/>
    </inkml:context>
    <inkml:brush xml:id="br0">
      <inkml:brushProperty name="width" value="0.035" units="cm"/>
      <inkml:brushProperty name="height" value="0.035" units="cm"/>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5:50:11.635"/>
    </inkml:context>
    <inkml:brush xml:id="br0">
      <inkml:brushProperty name="width" value="0.035" units="cm"/>
      <inkml:brushProperty name="height" value="0.035" units="cm"/>
    </inkml:brush>
  </inkml:definitions>
  <inkml:trace contextRef="#ctx0" brushRef="#br0">1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5:50:11.989"/>
    </inkml:context>
    <inkml:brush xml:id="br0">
      <inkml:brushProperty name="width" value="0.035" units="cm"/>
      <inkml:brushProperty name="height" value="0.035" units="cm"/>
    </inkml:brush>
  </inkml:definitions>
  <inkml:trace contextRef="#ctx0" brushRef="#br0">1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5:50:12.417"/>
    </inkml:context>
    <inkml:brush xml:id="br0">
      <inkml:brushProperty name="width" value="0.035" units="cm"/>
      <inkml:brushProperty name="height" value="0.035" units="cm"/>
    </inkml:brush>
  </inkml:definitions>
  <inkml:trace contextRef="#ctx0" brushRef="#br0">1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5:50:13.772"/>
    </inkml:context>
    <inkml:brush xml:id="br0">
      <inkml:brushProperty name="width" value="0.035" units="cm"/>
      <inkml:brushProperty name="height" value="0.035" units="cm"/>
    </inkml:brush>
  </inkml:definitions>
  <inkml:trace contextRef="#ctx0" brushRef="#br0">1 1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5:50:14.715"/>
    </inkml:context>
    <inkml:brush xml:id="br0">
      <inkml:brushProperty name="width" value="0.035" units="cm"/>
      <inkml:brushProperty name="height" value="0.035" units="cm"/>
    </inkml:brush>
  </inkml:definitions>
  <inkml:trace contextRef="#ctx0" brushRef="#br0">1 1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5:50:18.499"/>
    </inkml:context>
    <inkml:brush xml:id="br0">
      <inkml:brushProperty name="width" value="0.035" units="cm"/>
      <inkml:brushProperty name="height" value="0.035" units="cm"/>
    </inkml:brush>
  </inkml:definitions>
  <inkml:trace contextRef="#ctx0" brushRef="#br0">1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5:50:19.709"/>
    </inkml:context>
    <inkml:brush xml:id="br0">
      <inkml:brushProperty name="width" value="0.035" units="cm"/>
      <inkml:brushProperty name="height" value="0.035" units="cm"/>
    </inkml:brush>
  </inkml:definitions>
  <inkml:trace contextRef="#ctx0" brushRef="#br0">1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2-15T05:50:34.102"/>
    </inkml:context>
    <inkml:brush xml:id="br0">
      <inkml:brushProperty name="width" value="0.035" units="cm"/>
      <inkml:brushProperty name="height" value="0.035" units="cm"/>
      <inkml:brushProperty name="ignorePressure" value="1"/>
    </inkml:brush>
  </inkml:definitions>
  <inkml:trace contextRef="#ctx0" brushRef="#br0">1 1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5:51:07.629"/>
    </inkml:context>
    <inkml:brush xml:id="br0">
      <inkml:brushProperty name="width" value="0.05" units="cm"/>
      <inkml:brushProperty name="height" value="0.05" units="cm"/>
    </inkml:brush>
  </inkml:definitions>
  <inkml:trace contextRef="#ctx0" brushRef="#br0">0 0 24575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5:51:11.703"/>
    </inkml:context>
    <inkml:brush xml:id="br0">
      <inkml:brushProperty name="width" value="0.05" units="cm"/>
      <inkml:brushProperty name="height" value="0.05" units="cm"/>
    </inkml:brush>
  </inkml:definitions>
  <inkml:trace contextRef="#ctx0" brushRef="#br0">1 1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4:23.260"/>
    </inkml:context>
    <inkml:brush xml:id="br0">
      <inkml:brushProperty name="width" value="0.05" units="cm"/>
      <inkml:brushProperty name="height" value="0.05" units="cm"/>
    </inkml:brush>
  </inkml:definitions>
  <inkml:trace contextRef="#ctx0" brushRef="#br0">104 1 24575,'0'1034'0,"-2"-1003"0,-2-1 0,0 1 0,-13 42 0,-7 45 0,0 15 0,15-94 0,2-1 0,1 2 0,0 55 0,5-5 0,3 55 0,15-57 0,-12-66 0,0 0 0,-2 0 0,1 27 0,-4 324 0,-2-356 33,0 1 0,0-1-1,-9 30 1,5-28-532,2 1 1,-3 28-1,6-35-6327</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4:29.964"/>
    </inkml:context>
    <inkml:brush xml:id="br0">
      <inkml:brushProperty name="width" value="0.05" units="cm"/>
      <inkml:brushProperty name="height" value="0.05" units="cm"/>
    </inkml:brush>
  </inkml:definitions>
  <inkml:trace contextRef="#ctx0" brushRef="#br0">0 1 24575,'6'1'0,"-1"0"0,0 0 0,1 1 0,-1 0 0,0 0 0,0 0 0,0 1 0,0-1 0,0 1 0,4 4 0,13 6 0,84 40 0,101 58 0,145 116 0,-221-128 0,-29-21 0,293 158 0,-387-232 0,396 244 0,-262-161 0,31 22 0,-108-68 0,116 55 0,-100-56 0,1 0 0,99 55 0,-146-77 0,71 28 0,-5-3 0,-74-28 0,-1 2 0,25 19 0,-13-8 0,224 165 0,-260-191 0,162 106 0,-126-87 0,-1 2 0,62 50 0,-27 0 0,-53-52 0,1-1 0,1 0 0,0-2 0,46 30 0,0-3-1365,-54-38-5461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4:36.205"/>
    </inkml:context>
    <inkml:brush xml:id="br0">
      <inkml:brushProperty name="width" value="0.05" units="cm"/>
      <inkml:brushProperty name="height" value="0.05" units="cm"/>
    </inkml:brush>
  </inkml:definitions>
  <inkml:trace contextRef="#ctx0" brushRef="#br0">1 155 24575,'48'0'0,"0"-1"0,0-3 0,66-13 0,5-13 0,72-14 0,21 17 0,-39 7 0,-91 12 0,160 4 0,-128 6 0,-98-1 0,1 2 0,-1 0 0,1 0 0,-1 2 0,0 0 0,-1 1 0,22 10 0,-14-5 0,0-2 0,32 8 0,34 7 0,-56-13 0,0-3 0,51 8 0,-68-13 0,1 0 0,-1 2 0,0 0 0,22 10 0,6 2 0,8 1 0,138 43 0,-143-52 0,24 9 0,-45-11 0,45 8 0,2 0 0,-32-5 0,1-3 0,1-1 0,42 1 0,131-8 0,-87-1 0,-58 3 0,82-3 0,-132-1 0,-1 0 0,1-2 0,23-9 0,-26 8 0,1 0 0,0 1 0,38-4 0,-34 7 0,-1-2 0,28-7 0,-31 6 0,0 1 0,1 1 0,31-2 0,-33 4 0,0-1 0,0-1 0,-1-1 0,34-11 0,-32 9 0,0 0 0,0 2 0,38-5 0,179 10-1365,-220-1-5461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4:40.043"/>
    </inkml:context>
    <inkml:brush xml:id="br0">
      <inkml:brushProperty name="width" value="0.05" units="cm"/>
      <inkml:brushProperty name="height" value="0.05" units="cm"/>
    </inkml:brush>
  </inkml:definitions>
  <inkml:trace contextRef="#ctx0" brushRef="#br0">151 1 24575,'5'1'0,"0"0"0,0 1 0,0 0 0,0 0 0,-1 1 0,1-1 0,-1 1 0,1 0 0,-1 0 0,0 1 0,7 6 0,5 4 0,13 8 0,1-2 0,60 32 0,-42-36 0,-35-12 0,-1 0 0,0 0 0,16 10 0,17 2 0,-41-15 0,0 0 0,1 0 0,-1 0 0,0 1 0,0-1 0,0 1 0,0 0 0,0 0 0,0 1 0,0-1 0,-1 1 0,1 0 0,-1 0 0,0 0 0,4 4 0,-5-4 0,0 0 0,0 0 0,0 0 0,0 0 0,-1 0 0,1 1 0,-1-1 0,0 1 0,0-1 0,0 1 0,0-1 0,-1 1 0,1 0 0,-1-1 0,0 1 0,0 0 0,0-1 0,-2 8 0,1-8 0,-1-1 0,1 1 0,0-1 0,-1 1 0,0-1 0,0 1 0,1-1 0,-1 0 0,-1 0 0,1 0 0,0 0 0,0 0 0,-1 0 0,1-1 0,-1 1 0,0-1 0,1 0 0,-1 1 0,0-1 0,0-1 0,0 1 0,0 0 0,-5 0 0,-24 3 0,0-2 0,0-1 0,-40-4 0,-7 0 0,49 5 0,-35 5 0,35-3 0,-40 1 0,-32-6-1365,88 1-5461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4:50.575"/>
    </inkml:context>
    <inkml:brush xml:id="br0">
      <inkml:brushProperty name="width" value="0.05" units="cm"/>
      <inkml:brushProperty name="height" value="0.05" units="cm"/>
    </inkml:brush>
  </inkml:definitions>
  <inkml:trace contextRef="#ctx0" brushRef="#br0">150 1 24575,'-1'10'0,"0"0"0,-1 0 0,0 0 0,-1 0 0,-5 12 0,-3 13 0,8-25 0,-1 1 0,-1-1 0,0 0 0,0-1 0,-1 1 0,-7 9 0,5-8 0,1 1 0,0-1 0,-10 25 0,14-29 0,-4 13 0,-1 1 0,-16 28 0,32-59 0,-1 0 0,2 1 0,12-12 0,-13 14 0,-1 1 0,0-1 0,-1 0 0,0 0 0,0-1 0,0 0 0,-1 0 0,0 0 0,0-1 0,-1 1 0,3-11 0,-5 12 0,1 0 0,0 1 0,0-1 0,1 1 0,6-10 0,9-18 0,-12 20 0,-1 2 0,2-1 0,0 1 0,0 0 0,20-21 0,-28 33 0,1-1 0,0 0 0,0 1 0,0-1 0,-1 0 0,1 1 0,0-1 0,0 1 0,0 0 0,0-1 0,0 1 0,0 0 0,0-1 0,0 1 0,0 0 0,0 0 0,0 0 0,0 0 0,0 0 0,0 0 0,0 0 0,0 0 0,0 0 0,0 1 0,1-1 0,0 1 0,1 0 0,0 1 0,-1-1 0,0 1 0,1-1 0,-1 1 0,0 0 0,4 4 0,2 3 0,-1 0 0,-1 1 0,8 13 0,3 5 0,1-2 0,1 0 0,25 25 0,-17-26 0,-21-20 0,0 1 0,0-1 0,0 1 0,-1 0 0,9 13 0,-13-16 0,0-1 0,0 1 0,0-1 0,0 1 0,0 0 0,-1-1 0,1 1 0,-1 0 0,0 0 0,0-1 0,0 1 0,0 0 0,0 0 0,-1-1 0,1 1 0,-1 0 0,1-1 0,-1 1 0,0-1 0,0 1 0,0-1 0,-2 4 0,-19 29-1365,10-15-5461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4:51.246"/>
    </inkml:context>
    <inkml:brush xml:id="br0">
      <inkml:brushProperty name="width" value="0.05" units="cm"/>
      <inkml:brushProperty name="height" value="0.05" units="cm"/>
    </inkml:brush>
  </inkml:definitions>
  <inkml:trace contextRef="#ctx0" brushRef="#br0">1 1 24575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4:55.615"/>
    </inkml:context>
    <inkml:brush xml:id="br0">
      <inkml:brushProperty name="width" value="0.05" units="cm"/>
      <inkml:brushProperty name="height" value="0.05" units="cm"/>
    </inkml:brush>
  </inkml:definitions>
  <inkml:trace contextRef="#ctx0" brushRef="#br0">1 0 24575,'0'814'-1365,"0"-800"-5461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5:08.921"/>
    </inkml:context>
    <inkml:brush xml:id="br0">
      <inkml:brushProperty name="width" value="0.05" units="cm"/>
      <inkml:brushProperty name="height" value="0.05" units="cm"/>
    </inkml:brush>
  </inkml:definitions>
  <inkml:trace contextRef="#ctx0" brushRef="#br0">0 0 24575,'66'15'0,"-16"-12"0,56-4 0,45 1 0,-149 0 0,-1 0 0,1 0 0,-1 0 0,0 1 0,1-1 0,-1 0 0,1 0 0,-1 1 0,0-1 0,1 1 0,-1-1 0,0 1 0,0 0 0,0-1 0,1 1 0,-1 0 0,0 0 0,0 0 0,0 0 0,0 0 0,0 0 0,0 0 0,-1 0 0,1 0 0,0 0 0,0 1 0,-1-1 0,1 0 0,-1 0 0,1 1 0,-1-1 0,0 0 0,1 1 0,-1-1 0,0 1 0,0-1 0,0 0 0,0 1 0,0 2 0,-2 5 0,0 0 0,0-1 0,-1 1 0,0-1 0,-5 11 0,-2 4 0,2 8 0,4-17 0,0 1 0,0-1 0,-1 0 0,-1 0 0,0-1 0,-1 1 0,-15 20 0,16-24 0,0 0 0,0 1 0,1 0 0,0-1 0,1 2 0,1-1 0,-1 0 0,-1 16 0,2-12 0,0-1 0,-2 1 0,0-1 0,-10 21 0,1 2-1365,12-25-5461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5:51.735"/>
    </inkml:context>
    <inkml:brush xml:id="br0">
      <inkml:brushProperty name="width" value="0.05" units="cm"/>
      <inkml:brushProperty name="height" value="0.05" units="cm"/>
    </inkml:brush>
  </inkml:definitions>
  <inkml:trace contextRef="#ctx0" brushRef="#br0">450 0 24575,'-438'0'-1365,"427"0"-5461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5:58.372"/>
    </inkml:context>
    <inkml:brush xml:id="br0">
      <inkml:brushProperty name="width" value="0.05" units="cm"/>
      <inkml:brushProperty name="height" value="0.05" units="cm"/>
    </inkml:brush>
  </inkml:definitions>
  <inkml:trace contextRef="#ctx0" brushRef="#br0">79 0 24575,'0'231'0,"4"-228"0,4-9 0,9-12 0,-14 14 0,1 1 0,0 1 0,-1-1 0,1 1 0,0-1 0,0 1 0,1 0 0,-1 1 0,0-1 0,1 1 0,-1 0 0,1 0 0,-1 0 0,1 1 0,0-1 0,-1 1 0,1 0 0,0 1 0,-1-1 0,8 2 0,-6-1 0,0 1 0,0-1 0,0 1 0,0 0 0,0 1 0,0-1 0,0 1 0,-1 0 0,0 1 0,1-1 0,-1 1 0,0 0 0,7 8 0,-2 0 0,-5-6 0,0-1 0,0 1 0,-1 0 0,0 0 0,0 0 0,0 1 0,0 0 0,-1 0 0,0 0 0,-1 0 0,0 0 0,0 0 0,0 0 0,0 16 0,-1-8 0,-1 5 0,0 0 0,-3 23 0,2-37 0,0 0 0,-1-1 0,1 1 0,-1 0 0,0-1 0,-1 1 0,1-1 0,-1 0 0,0 0 0,-1 0 0,-5 7 0,-12 16 0,17-23 0,1 0 0,-1 0 0,0-1 0,0 1 0,0-1 0,-1 0 0,0 0 0,1 0 0,-9 4 0,1-1 0,-1 0 0,0-1 0,0 0 0,-26 8 0,36-13 0,1 0 0,-1 0 0,0-1 0,0 1 0,1-1 0,-1 0 0,0 0 0,0 0 0,1 0 0,-1 0 0,0-1 0,0 1 0,1-1 0,-1 0 0,0 0 0,1 0 0,-1 0 0,1 0 0,-1-1 0,1 1 0,0-1 0,-1 1 0,1-1 0,0 0 0,0 0 0,-3-3 0,-6-10 0,7 11 0,1 0 0,0 1 0,1-1 0,-1-1 0,1 1 0,-1 0 0,1-1 0,0 1 0,-1-8 0,0 2-48,-1 1 0,0-1-1,0 1 1,-1 1 0,-7-11 0,4 6-1028,3 3-5750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6:01.855"/>
    </inkml:context>
    <inkml:brush xml:id="br0">
      <inkml:brushProperty name="width" value="0.05" units="cm"/>
      <inkml:brushProperty name="height" value="0.05" units="cm"/>
    </inkml:brush>
  </inkml:definitions>
  <inkml:trace contextRef="#ctx0" brushRef="#br0">1 1 24575,'0'509'0,"-1"-505"-105,1 0 0,0 0 0,1 0 0,-1 0 0,1-1 0,0 1 0,0 0 0,0 0 0,0-1 0,1 1 0,-1-1 0,4 6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6:05.536"/>
    </inkml:context>
    <inkml:brush xml:id="br0">
      <inkml:brushProperty name="width" value="0.05" units="cm"/>
      <inkml:brushProperty name="height" value="0.05" units="cm"/>
    </inkml:brush>
  </inkml:definitions>
  <inkml:trace contextRef="#ctx0" brushRef="#br0">0 32 24575,'13'0'0,"-1"0"0,1 1 0,-1 0 0,0 0 0,1 2 0,-1-1 0,0 2 0,0-1 0,0 2 0,16 8 0,-20-9 0,0-1 0,0 0 0,0 0 0,0-1 0,1 0 0,-1-1 0,1 0 0,-1 0 0,1 0 0,-1-1 0,1-1 0,0 0 0,-1 0 0,0 0 0,1-1 0,-1 0 0,0-1 0,14-5 0,-4 0 0,1 1 0,-1 1 0,1 1 0,0 1 0,23-2 0,-38 5-14,1 0-1,-1 0 1,0-1-1,0 1 1,0-1-1,0 0 1,0 0-1,0-1 0,6-4 1,3-2-1206</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6:10.150"/>
    </inkml:context>
    <inkml:brush xml:id="br0">
      <inkml:brushProperty name="width" value="0.05" units="cm"/>
      <inkml:brushProperty name="height" value="0.05" units="cm"/>
    </inkml:brush>
  </inkml:definitions>
  <inkml:trace contextRef="#ctx0" brushRef="#br0">281 1 24575,'-1'0'0,"-1"0"0,1 1 0,-1-1 0,1 1 0,0-1 0,-1 1 0,1 0 0,0-1 0,0 1 0,0 0 0,0 0 0,-1 0 0,1 0 0,0 0 0,0 0 0,1 0 0,-1 0 0,0 0 0,-1 2 0,-15 30 0,11-20 0,-2 3 0,2 0 0,0 1 0,1-1 0,-4 19 0,5-15 0,-2 1 0,-10 25 0,-19 51 0,27-71 0,0 0 0,-23 43 0,-20 23 0,17-39-1365,27-41-5461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6:13.920"/>
    </inkml:context>
    <inkml:brush xml:id="br0">
      <inkml:brushProperty name="width" value="0.05" units="cm"/>
      <inkml:brushProperty name="height" value="0.05" units="cm"/>
    </inkml:brush>
  </inkml:definitions>
  <inkml:trace contextRef="#ctx0" brushRef="#br0">1 1 24575,'0'0'-8191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6:58.539"/>
    </inkml:context>
    <inkml:brush xml:id="br0">
      <inkml:brushProperty name="width" value="0.05" units="cm"/>
      <inkml:brushProperty name="height" value="0.05" units="cm"/>
    </inkml:brush>
  </inkml:definitions>
  <inkml:trace contextRef="#ctx0" brushRef="#br0">110 57 24575,'7'-6'0,"0"0"0,1 0 0,0 1 0,0 1 0,0-1 0,0 1 0,1 1 0,0 0 0,-1 0 0,1 0 0,0 1 0,1 1 0,8-2 0,16 1 0,0 2 0,41 4 0,-60-3 0,4 0 0,0 2 0,-1 0 0,0 1 0,28 10 0,-41-13 0,1 1 0,-1 0 0,0 0 0,0 1 0,-1-1 0,1 1 0,0 0 0,-1 1 0,0-1 0,0 1 0,0 0 0,0 0 0,0 0 0,-1 0 0,0 0 0,0 1 0,0 0 0,0 0 0,3 8 0,-5-8 0,-1 1 0,1-1 0,-1 1 0,0 0 0,0-1 0,-1 1 0,0 0 0,0-1 0,0 1 0,0-1 0,-1 0 0,0 1 0,-4 6 0,-4 9 0,-26 36 0,29-46 0,-14 25 0,16-26 0,0-1 0,-1 1 0,0-1 0,0 0 0,-9 8 0,11-14 0,0-1 0,0 1 0,-1-1 0,1 0 0,-1-1 0,1 1 0,-1-1 0,1 0 0,-1 0 0,0 0 0,1 0 0,-1-1 0,-5 0 0,4 0 0,-1 1 0,0-1 0,1 1 0,-1 1 0,1 0 0,-10 3 0,-7 3 0,12-7 0,11-2 0,0 1 0,0 0 0,0 0 0,-1 0 0,1 0 0,0-1 0,0 1 0,0 0 0,0 0 0,0 0 0,0-1 0,0 1 0,0 0 0,-1 0 0,1 0 0,0-1 0,0 1 0,0 0 0,0 0 0,0-1 0,0 1 0,0 0 0,0 0 0,0 0 0,1-1 0,-1 1 0,0 0 0,0 0 0,0-1 0,0 1 0,0 0 0,0 0 0,0 0 0,0 0 0,1-1 0,-1 1 0,0 0 0,0 0 0,0 0 0,0 0 0,1-1 0,5-5 0,0-1 0,1 1 0,0 0 0,0 0 0,0 1 0,0 0 0,1 0 0,13-5 0,19-13 0,-35 20 0,-1 0 0,1 0 0,1 0 0,-1 1 0,0 0 0,1 0 0,-1 0 0,1 0 0,0 1 0,-1 0 0,1 0 0,0 1 0,0 0 0,0 0 0,-1 0 0,1 1 0,0-1 0,0 1 0,-1 1 0,1-1 0,-1 1 0,1 0 0,-1 0 0,1 1 0,-1 0 0,0-1 0,0 2 0,6 5 0,-6-6 0,0 0 0,0 1 0,-1-1 0,0 1 0,0 0 0,0 1 0,0-1 0,-1 1 0,1-1 0,-1 1 0,0 0 0,-1 1 0,1-1 0,-1 0 0,0 1 0,0-1 0,1 8 0,9 48 0,-6-34 0,-1 0 0,-1 0 0,1 35 0,-5-52 0,0 0 0,-1 0 0,0-1 0,0 1 0,-5 18 0,4-26 0,1 1 0,0-1 0,0 1 0,-1-1 0,1 0 0,-1 1 0,0-1 0,0 0 0,0 0 0,0 0 0,0 0 0,0 0 0,0-1 0,-1 1 0,1-1 0,0 1 0,-1-1 0,0 0 0,1 0 0,-1 0 0,0 0 0,1-1 0,-1 1 0,0-1 0,-3 1 0,-387 15 0,387-17 0,0 1 0,-1-1 0,1 0 0,0 0 0,-1-1 0,1 0 0,0 0 0,0 0 0,0-1 0,1 0 0,-1 0 0,1 0 0,-1-1 0,1 0 0,-8-8 0,-2-4 0,0-1 0,1 0 0,-13-23 0,20 30 0,1-1 0,1 0 0,0 0 0,0-1 0,1 1 0,1-1 0,0 0 0,0 0 0,1-1 0,1 1 0,0-18 0,-1 16 0,0 0-1365,-1 3-5461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7:06.460"/>
    </inkml:context>
    <inkml:brush xml:id="br0">
      <inkml:brushProperty name="width" value="0.05" units="cm"/>
      <inkml:brushProperty name="height" value="0.05" units="cm"/>
    </inkml:brush>
  </inkml:definitions>
  <inkml:trace contextRef="#ctx0" brushRef="#br0">1 1 24575,'0'0'0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7:46.581"/>
    </inkml:context>
    <inkml:brush xml:id="br0">
      <inkml:brushProperty name="width" value="0.05" units="cm"/>
      <inkml:brushProperty name="height" value="0.05" units="cm"/>
    </inkml:brush>
  </inkml:definitions>
  <inkml:trace contextRef="#ctx0" brushRef="#br0">1 1 24575,'0'0'-8191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7:51.658"/>
    </inkml:context>
    <inkml:brush xml:id="br0">
      <inkml:brushProperty name="width" value="0.05" units="cm"/>
      <inkml:brushProperty name="height" value="0.05" units="cm"/>
    </inkml:brush>
  </inkml:definitions>
  <inkml:trace contextRef="#ctx0" brushRef="#br0">191 1 24575,'-10'0'0,"0"0"0,-1 1 0,1 0 0,0 1 0,0 0 0,0 0 0,1 1 0,-1 1 0,0 0 0,1 0 0,-11 7 0,4-2 0,13-8 0,0 0 0,1 0 0,0 0 0,-1 0 0,1 1 0,0-1 0,0 1 0,-1-1 0,1 1 0,0 0 0,1 0 0,-1 0 0,0 0 0,1 0 0,-1 0 0,1 0 0,-1 1 0,1-1 0,0 1 0,0-1 0,0 1 0,0-1 0,1 1 0,-1-1 0,1 1 0,0 0 0,-1 2 0,-1 51 0,7 75 0,-4-124 0,0-1 0,1 0 0,0 1 0,0-1 0,0 0 0,1 0 0,0-1 0,0 1 0,0 0 0,8 8 0,4 5 0,29 25 0,-21-22 0,-21-20 0,0 0 0,0-1 0,0 1 0,0 0 0,0-1 0,0 1 0,0-1 0,1 1 0,-1-1 0,1 0 0,-1 0 0,1 0 0,-1-1 0,1 1 0,-1 0 0,1-1 0,0 0 0,-1 0 0,1 0 0,0 0 0,0 0 0,-1 0 0,1-1 0,-1 1 0,1-1 0,0 0 0,-1 1 0,1-1 0,-1-1 0,1 1 0,3-3 0,6-4 0,-1-1 0,0 0 0,-1-1 0,0 0 0,8-12 0,4-2 0,-17 19 0,0 0 0,-1 0 0,0 0 0,0 0 0,0-1 0,0 0 0,-1 1 0,0-1 0,0 0 0,-1-1 0,0 1 0,0 0 0,0-1 0,-1 1 0,0-1 0,0 0 0,-1 1 0,1-1 0,-2-9 0,1-10 0,1 14 0,-1 1 0,-1-1 0,-2-17 0,3 26 0,-1 1 0,0-1 0,1 1 0,-1-1 0,0 1 0,0 0 0,0 0 0,-1-1 0,1 1 0,0 0 0,-1 0 0,0 0 0,1 0 0,-1 1 0,0-1 0,0 0 0,0 1 0,0-1 0,0 1 0,0 0 0,-4-2 0,-21-10 43,-16-5-1451,31 15-5418</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7:55.528"/>
    </inkml:context>
    <inkml:brush xml:id="br0">
      <inkml:brushProperty name="width" value="0.05" units="cm"/>
      <inkml:brushProperty name="height" value="0.05" units="cm"/>
    </inkml:brush>
  </inkml:definitions>
  <inkml:trace contextRef="#ctx0" brushRef="#br0">1 0 24575,'0'0'0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7:58:01.175"/>
    </inkml:context>
    <inkml:brush xml:id="br0">
      <inkml:brushProperty name="width" value="0.05" units="cm"/>
      <inkml:brushProperty name="height" value="0.05" units="cm"/>
    </inkml:brush>
  </inkml:definitions>
  <inkml:trace contextRef="#ctx0" brushRef="#br0">1 1 24575,'0'0'0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3:35.444"/>
    </inkml:context>
    <inkml:brush xml:id="br0">
      <inkml:brushProperty name="width" value="0.05" units="cm"/>
      <inkml:brushProperty name="height" value="0.05" units="cm"/>
    </inkml:brush>
  </inkml:definitions>
  <inkml:trace contextRef="#ctx0" brushRef="#br0">1 1 24575,'0'0'-8191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4:43.672"/>
    </inkml:context>
    <inkml:brush xml:id="br0">
      <inkml:brushProperty name="width" value="0.05" units="cm"/>
      <inkml:brushProperty name="height" value="0.05" units="cm"/>
    </inkml:brush>
  </inkml:definitions>
  <inkml:trace contextRef="#ctx0" brushRef="#br0">0 0 24575,'0'0'-8191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4:54.103"/>
    </inkml:context>
    <inkml:brush xml:id="br0">
      <inkml:brushProperty name="width" value="0.05" units="cm"/>
      <inkml:brushProperty name="height" value="0.05" units="cm"/>
    </inkml:brush>
  </inkml:definitions>
  <inkml:trace contextRef="#ctx0" brushRef="#br0">1089 108 24575,'-7'1'0,"-1"0"0,1 0 0,0 0 0,0 1 0,0 0 0,0 1 0,0 0 0,0 0 0,1 0 0,-1 1 0,1 0 0,-8 6 0,-10 9 0,-35 37 0,32-28 0,-178 151 0,199-174 0,0 1 0,0 0 0,1 1 0,-9 12 0,11-14 0,1-1 0,-1 1 0,0-1 0,-1 0 0,1 0 0,-1 0 0,1-1 0,-1 1 0,0-1 0,-1 0 0,1 0 0,0-1 0,-1 1 0,1-1 0,-6 2 0,-11 0 0,1-1 0,-1-1 0,0-1 0,0 0 0,-28-4 0,23 1 0,0 1 0,-41 4 0,66-2 0,0-1 0,0 0 0,0 0 0,0 1 0,0-1 0,0 0 0,0 0 0,0 0 0,0 0 0,0 0 0,0-1 0,0 1 0,0 0 0,0 0 0,0-1 0,0 1 0,0 0 0,0-1 0,0 1 0,0-1 0,1 0 0,-1 1 0,0-1 0,0 0 0,0 1 0,1-1 0,-2-1 0,1 0 0,1 0 0,-1 0 0,1 1 0,0-1 0,-1 0 0,1 0 0,0 0 0,0 0 0,0 0 0,1 0 0,-1 1 0,0-1 0,1 0 0,0-2 0,2-7 0,1 1 0,1-1 0,0 1 0,7-11 0,4-1 0,1 0 0,1 1 0,1 1 0,36-30 0,-40 40 0,0 0 0,1 0 0,0 1 0,33-12 0,20-11 0,-43 20 0,0 0 0,38-10 0,-34 12 0,51-24 0,-48 18 0,1 1 0,1 2 0,61-16 0,55-10 0,-145 38 0,0-1 0,-1 1 0,1 0 0,0 1 0,-1-1 0,1 1 0,0 0 0,0 1 0,7 0 0,-11 0 0,0 0 0,0-1 0,0 1 0,0 0 0,-1 0 0,1 0 0,0 0 0,0 1 0,-1-1 0,1 0 0,-1 1 0,1-1 0,-1 1 0,0 0 0,1-1 0,-1 1 0,0 0 0,0 0 0,0-1 0,0 1 0,0 0 0,-1 0 0,1 0 0,-1 0 0,1 0 0,-1 0 0,0 1 0,0 2 0,1 0 0,-1-1 0,1 0 0,-1 0 0,-1 1 0,1-1 0,-1 0 0,1 0 0,-1 1 0,0-1 0,-1 0 0,1 0 0,-1 0 0,0 0 0,1-1 0,-2 1 0,1 0 0,0-1 0,-1 1 0,0-1 0,0 0 0,0 0 0,-5 4 0,2-3 0,-1 0 0,0-1 0,1 0 0,-1 0 0,0 0 0,-1-1 0,1 0 0,0-1 0,0 0 0,-1 0 0,1 0 0,-9-1 0,-64-2 0,50 0 0,0 1 0,0 2 0,1 1 0,-31 5 0,41-3 0,0 1 0,0 0 0,1 1 0,0 1 0,0 1 0,1 0 0,-22 15 0,-19 15 0,37-26 0,1 1 0,0 1 0,2 0 0,-1 2 0,-25 27 0,-40 71 0,72-95 0,-56 79 0,58-86 0,0-1 0,-1 0 0,0 0 0,-1-1 0,-23 15 0,28-20 0,-1 1 0,1 0 0,0 0 0,1 0 0,0 1 0,0 0 0,-9 14 0,-31 60 0,24-37 0,-83 127-940,99-161 515,-23 35-6401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4:58.141"/>
    </inkml:context>
    <inkml:brush xml:id="br0">
      <inkml:brushProperty name="width" value="0.05" units="cm"/>
      <inkml:brushProperty name="height" value="0.05" units="cm"/>
    </inkml:brush>
  </inkml:definitions>
  <inkml:trace contextRef="#ctx0" brushRef="#br0">31 1 24575,'2'100'0,"-5"111"0,-10-143 0,9-50 0,0-1 0,-2 22 0,4 321 0,4-184 0,-3-105 0,3 83 0,-2-149 0,1 0 0,0 0 0,0 0 0,0 0 0,0-1 0,1 1 0,0 0 0,0 0 0,1-1 0,-1 1 0,1-1 0,0 0 0,0 0 0,0 0 0,0 0 0,1-1 0,0 1 0,0-1 0,0 0 0,0 0 0,0 0 0,0-1 0,1 1 0,-1-1 0,1 0 0,0 0 0,0-1 0,9 3 0,11 0 0,1-1 0,-1-1 0,1-1 0,41-4 0,-23 1 0,38 0 0,174 4 0,-232 2-1365,-6 2-5461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5:12.322"/>
    </inkml:context>
    <inkml:brush xml:id="br0">
      <inkml:brushProperty name="width" value="0.05" units="cm"/>
      <inkml:brushProperty name="height" value="0.05" units="cm"/>
    </inkml:brush>
  </inkml:definitions>
  <inkml:trace contextRef="#ctx0" brushRef="#br0">653 3268 24575,'0'-28'0,"0"-3"0,-5-54 0,3 74 0,-1 0 0,1 0 0,-2 0 0,1 0 0,-2 1 0,1-1 0,-1 1 0,-10-13 0,-26-48 0,29 50 0,0 0 0,-29-38 0,27 41 0,2 0 0,0-1 0,-16-34 0,5 8 0,5 13 0,1-1 0,-20-60 0,27 68 0,-1 1 0,-1 0 0,-1 1 0,-1 0 0,-31-37 0,-20-31 0,-8-10 0,66 92 0,0-1 0,1 0 0,0 0 0,1 0 0,0 0 0,0-1 0,-5-21 0,1-4 0,-3-42 0,2 17 0,2-4 0,3 1 0,6-116 0,1 65 0,-2-873 0,2 958 0,1 0 0,10-41 0,-1 5 0,-9 48 0,2 0 0,0 0 0,9-19 0,-8 23 0,0-1 0,-1 0 0,-1-1 0,-1 1 0,2-17 0,-4-40 0,-1 67-25,0 10 85,-1 10-1460,1 2-5426</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5:40.822"/>
    </inkml:context>
    <inkml:brush xml:id="br0">
      <inkml:brushProperty name="width" value="0.05" units="cm"/>
      <inkml:brushProperty name="height" value="0.05" units="cm"/>
    </inkml:brush>
  </inkml:definitions>
  <inkml:trace contextRef="#ctx0" brushRef="#br0">1 1442 24575,'21'-24'0,"30"-46"0,10-11 0,-19 37 0,-25 27 0,28-35 0,-35 41 0,0 0 0,1 0 0,0 1 0,1 1 0,0 0 0,1 0 0,0 1 0,0 1 0,1 0 0,16-5 0,-8 2 0,-1-1 0,37-24 0,-44 26 0,0 1 0,1 0 0,0 1 0,23-7 0,15-7 0,-12 2 0,39-19 0,10-10 0,21-12 0,-89 45 0,-1-2 0,36-36 0,-14 12 0,61-42 0,-97 77 0,1-1 0,-1 0 0,0-1 0,-1 0 0,0 0 0,0 0 0,5-11 0,30-65 0,-22 32 0,-12 33 0,0-1 0,1 2 0,1-1 0,0 1 0,1 1 0,20-25 0,-25 37 0,0 0 0,0 0 0,0 1 0,0 0 0,1 0 0,0 0 0,-1 1 0,1 0 0,1 0 0,-1 0 0,0 1 0,1 0 0,10-2 0,7-2 0,-18 3 0,-1 1 0,1-1 0,0 0 0,-1 0 0,1-1 0,-1 0 0,0 0 0,7-7 0,-8 7 0,0 0 0,1 0 0,-1 0 0,1 1 0,0 0 0,0 0 0,0 0 0,0 1 0,1-1 0,-1 1 0,7-2 0,-3 3 0,0-1 0,-1-1 0,1 0 0,-1 0 0,0 0 0,0-1 0,14-9 0,-15 9-136,0 0-1,0 1 1,1 0-1,0 0 1,-1 1-1,1-1 1,0 2-1,0-1 0,10 1 1,4-1-6690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5:57.655"/>
    </inkml:context>
    <inkml:brush xml:id="br0">
      <inkml:brushProperty name="width" value="0.05" units="cm"/>
      <inkml:brushProperty name="height" value="0.05" units="cm"/>
    </inkml:brush>
  </inkml:definitions>
  <inkml:trace contextRef="#ctx0" brushRef="#br0">0 1 24575,'0'0'0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6:04.470"/>
    </inkml:context>
    <inkml:brush xml:id="br0">
      <inkml:brushProperty name="width" value="0.05" units="cm"/>
      <inkml:brushProperty name="height" value="0.05" units="cm"/>
    </inkml:brush>
  </inkml:definitions>
  <inkml:trace contextRef="#ctx0" brushRef="#br0">42 232 24575,'0'4'0,"0"0"0,0 0 0,1 0 0,-1 0 0,1 0 0,0 0 0,0 0 0,0 0 0,0-1 0,1 1 0,-1 0 0,1-1 0,4 7 0,-2-6 0,0 0 0,1 0 0,-1 0 0,1-1 0,0 1 0,0-1 0,0 0 0,0-1 0,7 3 0,5 4 0,0-2 0,1 0 0,0-2 0,0 0 0,1 0 0,-1-2 0,1 0 0,20 0 0,-1-2 0,-24 1 0,1-2 0,-1 1 0,1-2 0,0 0 0,-1-1 0,26-6 0,-37 7 0,-1 0 0,0-1 0,1 1 0,-1-1 0,0 1 0,0-1 0,0 0 0,0 0 0,0 0 0,-1 0 0,1 0 0,0 0 0,-1 0 0,0-1 0,1 1 0,-1-1 0,0 1 0,0-1 0,-1 1 0,1-1 0,0-2 0,1-9 0,0 0 0,-1 1 0,-1-17 0,1-14 0,2 33 0,0-1 0,1 1 0,7-17 0,9-26 0,-19 50 0,0 0 0,0 0 0,-1 0 0,1 0 0,-1 0 0,0 0 0,0 0 0,0 0 0,-1 0 0,1 1 0,-2-5 0,1 5 0,0 1 0,-1 0 0,1 0 0,0 0 0,-1 0 0,0 0 0,1 0 0,-1 0 0,0 1 0,0-1 0,0 1 0,0-1 0,0 1 0,0 0 0,0-1 0,0 1 0,-1 0 0,1 0 0,0 1 0,-1-1 0,1 1 0,-1-1 0,-3 1 0,-8-2 0,0 1 0,-27 1 0,28 1 0,-133 4 0,143-5 0,-1 1 0,1 0 0,-1 0 0,1 0 0,-1 1 0,1-1 0,0 1 0,0 0 0,0 0 0,0 0 0,0 0 0,0 0 0,0 1 0,1-1 0,-4 5 0,-4 6 0,1 0 0,-11 19 0,-10 15 0,15-32 0,1 0 0,-27 19 0,8-6 0,29-25-2,1 1-1,0 0 0,0 0 1,0 0-1,0 1 1,-3 6-1,-2 4-1344,-1-1-5479</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6:21.126"/>
    </inkml:context>
    <inkml:brush xml:id="br0">
      <inkml:brushProperty name="width" value="0.05" units="cm"/>
      <inkml:brushProperty name="height" value="0.05" units="cm"/>
    </inkml:brush>
  </inkml:definitions>
  <inkml:trace contextRef="#ctx0" brushRef="#br0">1 0 24575</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6:24.484"/>
    </inkml:context>
    <inkml:brush xml:id="br0">
      <inkml:brushProperty name="width" value="0.05" units="cm"/>
      <inkml:brushProperty name="height" value="0.05" units="cm"/>
    </inkml:brush>
  </inkml:definitions>
  <inkml:trace contextRef="#ctx0" brushRef="#br0">0 492 24575,'0'849'0,"0"-2123"0,0 1272 0,4-43 0,-4 44 0,0 0 0,0 0 0,1 0 0,-1 1 0,0-1 0,0 0 0,0 0 0,1 0 0,-1 1 0,0-1 0,1 0 0,-1 1 0,1-1 0,-1 0 0,1 1 0,-1-1 0,1 0 0,-1 1 0,1-1 0,0 1 0,-1-1 0,1 1 0,0-1 0,-1 1 0,1 0 0,0-1 0,0 1 0,-1 0 0,1-1 0,0 1 0,0 0 0,0 0 0,0 0 0,-1 0 0,1 0 0,0 0 0,0 0 0,0 0 0,-1 0 0,1 0 0,0 0 0,0 1 0,0-1 0,-1 0 0,1 1 0,0-1 0,1 1 0,10 7 0,-1 1 0,1 0 0,-1 1 0,-1 0 0,0 1 0,-1 0 0,0 0 0,0 1 0,7 14 0,-4-8 0,1 0 0,27 29 0,-10-19 0,5 4 0,-1 1 0,-2 2 0,29 40 0,-31-33 0,20 33 0,-38-57 0,1-1 0,0-1 0,17 17 0,19 24 0,4 7-1365,-39-45-5461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4:47.795"/>
    </inkml:context>
    <inkml:brush xml:id="br0">
      <inkml:brushProperty name="width" value="0.05" units="cm"/>
      <inkml:brushProperty name="height" value="0.05" units="cm"/>
    </inkml:brush>
  </inkml:definitions>
  <inkml:trace contextRef="#ctx0" brushRef="#br0">290 370 24575,'-6'0'0,"0"0"0,0 0 0,-1 1 0,1-1 0,0 1 0,0 1 0,0-1 0,0 1 0,0 0 0,0 0 0,1 1 0,-1 0 0,1 0 0,-1 0 0,1 1 0,0-1 0,0 1 0,1 1 0,-1-1 0,1 0 0,-5 7 0,0 0 0,0-1 0,-1 0 0,-1 0 0,1-1 0,-17 10 0,-21 19 0,44-34 0,0 1 0,0-1 0,1 1 0,0 0 0,0 0 0,0 0 0,1 1 0,-1-1 0,1 1 0,1-1 0,-1 1 0,1 0 0,0 0 0,-1 8 0,1 12 0,0 1 0,4 25 0,-1-8 0,-2 70 0,-2-44 0,12 99 0,-3-130 0,25 77 0,-21-85 0,-2 1 0,-1 0 0,6 62 0,-10-66 0,0 1 0,2-1 0,13 39 0,2 10 0,-17-64 0,1-1 0,0 1 0,1-1 0,0-1 0,1 1 0,1-1 0,-1-1 0,17 18 0,25 37 0,-47-61 0,0 1 0,0-1 0,1 1 0,0-1 0,0 0 0,0 0 0,0 0 0,1-1 0,-1 1 0,1-1 0,0 0 0,0 0 0,1 0 0,-1-1 0,0 1 0,1-1 0,-1 0 0,1 0 0,8 2 0,30 5 0,1-1 0,82 4 0,93-13 0,-88-1 0,-13 4 0,132-5 0,-223-1 0,-1-1 0,1-1 0,-1-1 0,37-17 0,-26 10 0,39-9 0,-51 17 0,1-2 0,-1 0 0,-1-2 0,0-1 0,0-1 0,-2-1 0,30-21 0,-32 19 0,0-1 0,-1-1 0,-1-1 0,31-38 0,-19 15 0,36-67 0,35-85 0,-10 13 0,-43 80 0,-26 56 0,-1-1 0,25-84 0,-40 101 0,0-1 0,-2 0 0,-2-1 0,0 1 0,-2 0 0,-4-33 0,1 52 0,0 1 0,0 0 0,0-1 0,-1 1 0,-1 0 0,1 1 0,-1-1 0,-1 1 0,0 0 0,0 1 0,0-1 0,-12-9 0,-23-31 0,26 28 0,-2 0 0,0 1 0,-1 1 0,-1 0 0,-36-25 0,11 14 0,-84-40 0,40 28 0,78 36 0,0 1 0,0-2 0,1 1 0,-1-2 0,-8-7 0,-26-16 0,22 17 0,8 4 0,-1 1 0,0 0 0,0 1 0,0 0 0,-1 1 0,0 1 0,0 0 0,-1 2 0,-18-3 0,-128 6 98,73 2-1561,65-2-5363</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4:48.992"/>
    </inkml:context>
    <inkml:brush xml:id="br0">
      <inkml:brushProperty name="width" value="0.05" units="cm"/>
      <inkml:brushProperty name="height" value="0.05" units="cm"/>
    </inkml:brush>
  </inkml:definitions>
  <inkml:trace contextRef="#ctx0" brushRef="#br0">1 0 24575</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5:06.916"/>
    </inkml:context>
    <inkml:brush xml:id="br0">
      <inkml:brushProperty name="width" value="0.05" units="cm"/>
      <inkml:brushProperty name="height" value="0.05" units="cm"/>
    </inkml:brush>
  </inkml:definitions>
  <inkml:trace contextRef="#ctx0" brushRef="#br0">1 1131 24575,'11'-11'0,"-7"7"0,1 0 0,-1 0 0,0-1 0,0 0 0,-1 0 0,1 0 0,4-11 0,-3 8 0,1-1 0,0 0 0,0 1 0,0 0 0,1 1 0,12-11 0,-9 8 0,0 0 0,15-20 0,29-56 0,-37 55 0,2 1 0,0 1 0,3 1 0,36-39 0,40-34 0,-72 71 0,2 1 0,0 1 0,2 1 0,43-28 0,-44 34 0,-1 0 0,35-35 0,18-14 0,-65 60 0,-1 0 0,2 1 0,20-8 0,28-16 0,-39 20 0,-1 1 0,2 1 0,0 1 0,0 1 0,32-5 0,11-4 0,-23 7 0,74-8 0,-46 9 0,-26 5 0,82 1 0,-12 2 0,-25-12 0,-62 9 0,46-4 0,196 9 0,-125 1 0,-116 1 0,0 2 0,0 2 0,0 1 0,40 13 0,-25-6 0,-36-11 0,0 1 0,0 0 0,0 1 0,-1 0 0,1 1 0,-1 1 0,-1-1 0,1 2 0,11 10 0,-2-2 0,0-2 0,1 0 0,1-1 0,0-1 0,1-1 0,33 12 0,-20-8 0,1 2 0,46 31 0,-49-28 0,6 6 0,40 33 0,-59-43 0,11 8 0,-17-13 0,0 0 0,-1 0 0,0 1 0,-1 1 0,0 1 0,20 28 0,-7 1 0,32 70 0,-51-96 0,38 96 0,-36-90 0,0-1 0,18 32 0,9 18 0,-26-50 0,1-1 0,16 23 0,10 19 0,-11-19 0,-18-31 0,0-1 0,9 23 0,9 17 0,-21-43 0,1 1 0,-2-1 0,1 1 0,-1 0 0,-1 0 0,0 1 0,2 11 0,-1 23 0,-4-27 0,2-1 0,6 29 0,14 82 0,-10-46 0,-4-16 0,-3 0 0,-5 120 0,-3-68 0,3 350 0,-1-449 0,-1 1 0,-1-1 0,-1 0 0,-1 0 0,0-1 0,-1 1 0,-1-1 0,-16 28 0,18-33 0,0 1 0,0 0 0,-3 22 0,6-23 0,-1 0 0,0-1 0,-1 1 0,-9 17 0,-29 53 0,-40 70 0,72-140 0,0 0 0,-19 19 0,-4 4 0,13-9 0,1 2 0,1 1 0,-13 31 0,19-36 0,0 0 0,-2-1 0,-1-1 0,0-1 0,-34 38 0,-113 94 0,148-141 0,0-1 0,-22 15 0,-19 15 0,17-9 0,-2-1 0,-1-3 0,-59 33 0,85-52 0,0 1 0,1 1 0,-14 14 0,-7 6 0,20-21 0,-1 0 0,-26 13 0,-21 15 0,38-22 0,0-1 0,0-1 0,-2-1 0,-52 19 0,68-28 0,0 0 0,0 1 0,1 0 0,-17 14 0,19-14 0,-1 0 0,1 0 0,-1-1 0,0 0 0,-1-1 0,-16 7 0,-10-2 0,12-2 0,1-1 0,-1-1 0,-32 2 0,31-4 0,0 0 0,-26 8 0,8-2 0,23-3 0,0 0 0,0 1 0,-33 16 0,31-12 0,0-1 0,-30 8 0,-29 9 0,61-20 0,0 0 0,0 0 0,0-2 0,-1-1 0,-37 3 0,20-6 0,-207-5 0,232 2 0,0-1 0,0-1 0,0 0 0,0 0 0,1-2 0,0 1 0,0-2 0,-22-14 0,16 9 0,0 2 0,-36-15 0,17 11 0,17 9 0,0-2 0,0-1 0,1 0 0,0-2 0,1 0 0,0-1 0,-20-16 0,-80-86 0,101 94 0,1 0 0,1-1 0,1-1 0,-17-34 0,-73-172 0,100 218 0,-1 0 0,-1 0 0,1 1 0,-1-1 0,-11-11 0,11 14 0,1 0 0,-1 0 0,1-1 0,1 1 0,0-1 0,0-1 0,0 1 0,1 0 0,-5-16 0,-42-181 0,44 168 0,1-1 0,2 0 0,1 0 0,6-56 0,-2 5 0,0-17 0,-5-128 0,3 228 0,0 0 0,-1 0 0,0 0 0,0 0 0,0 0 0,-1 1 0,1-1 0,-1 0 0,-5-7 0,7 11 0,0 1 0,-1 0 0,1 0 0,0 0 0,-1 0 0,1 0 0,0 0 0,-1 0 0,1 0 0,0 0 0,-1 0 0,1 0 0,0 0 0,-1 0 0,1 0 0,0 0 0,-1 0 0,1 0 0,0 0 0,0 0 0,-1 0 0,1 1 0,0-1 0,-1 0 0,1 0 0,0 0 0,0 0 0,-1 1 0,1-1 0,0 0 0,0 0 0,-1 1 0,1-1 0,0 0 0,0 1 0,0-1 0,0 0 0,-1 0 0,1 1 0,0-1 0,0 0 0,0 1 0,-10 17 0,9-16 0,0 0 0,0 0 0,0-1 0,0 1 0,0-1 0,0 1 0,0 0 0,-1-1 0,1 0 0,0 1 0,-1-1 0,1 0 0,-1 0 0,0 0 0,1 0 0,-4 2 0,3-3 0,1 0 0,-1 0 0,1 0 0,-1 0 0,1 0 0,-1 0 0,1 0 0,0-1 0,-1 1 0,1-1 0,-1 1 0,1-1 0,0 1 0,-1-1 0,1 1 0,0-1 0,0 0 0,0 0 0,-1 0 0,1 0 0,0 0 0,0 0 0,-1-2 0,-18-20 0,1-2 0,1 0 0,-21-40 0,-27-37 0,36 63-1365,6 7-5461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5:07.667"/>
    </inkml:context>
    <inkml:brush xml:id="br0">
      <inkml:brushProperty name="width" value="0.05" units="cm"/>
      <inkml:brushProperty name="height" value="0.05" units="cm"/>
    </inkml:brush>
  </inkml:definitions>
  <inkml:trace contextRef="#ctx0" brushRef="#br0">1 1 24575</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5:19.350"/>
    </inkml:context>
    <inkml:brush xml:id="br0">
      <inkml:brushProperty name="width" value="0.05" units="cm"/>
      <inkml:brushProperty name="height" value="0.05" units="cm"/>
    </inkml:brush>
  </inkml:definitions>
  <inkml:trace contextRef="#ctx0" brushRef="#br0">1 1018 24575,'46'1'0,"55"-3"0,-90 1 0,1-1 0,-1 0 0,1-1 0,-1 0 0,0-1 0,17-8 0,-11 3 0,0 0 0,0 2 0,1 0 0,0 1 0,0 0 0,1 2 0,0 0 0,0 1 0,28-1 0,-26 4 0,-1-1 0,1-1 0,0 0 0,-1-2 0,0-1 0,0 0 0,24-11 0,-19 8 0,0 1 0,0 2 0,49-6 0,-22 4 0,48-1 0,-78 8 0,-1-1 0,1-1 0,0-1 0,-1-1 0,33-10 0,95-29 0,-44 14 0,-79 22 0,1 2 0,31-4 0,-31 6 0,0-1 0,31-10 0,8-5 0,126-18 0,-113 30 0,-59 7 0,-1-1 0,1-1 0,-1-1 0,1-1 0,33-11 0,70-22 0,-86 28 0,-2-2 0,42-18 0,-62 23 0,0 1 0,1 0 0,0 1 0,0 1 0,0 1 0,0 0 0,19 0 0,-7 0 0,-13-1 0,0-1 0,-1 0 0,1-1 0,-1 0 0,0-1 0,18-11 0,-11 6 0,26-13 0,-19 9 0,0 1 0,38-12 0,160-53 0,-223 78 0,80-32 0,-74 29 0,0 0 0,-1-1 0,1-1 0,-1 1 0,0-1 0,12-12 0,-12 11 0,0 0 0,0 0 0,1 1 0,-1 0 0,1 1 0,1 0 0,-1 0 0,12-3 0,82-24 0,-87 29 0,1 1 0,-1 1 0,25 0 0,-30 2 0,-1-1 0,1 0 0,0-1 0,-1 0 0,1 0 0,-1-1 0,0-1 0,0 1 0,0-2 0,18-7 0,-11 2 0,0 1 0,1 1 0,0 0 0,1 1 0,-1 2 0,37-6 0,-24 5 0,41-13 0,-52 12-227,0 2-1,1 0 1,-1 2-1,1 0 1,28 1-1,-25 1-6598</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5:21.327"/>
    </inkml:context>
    <inkml:brush xml:id="br0">
      <inkml:brushProperty name="width" value="0.05" units="cm"/>
      <inkml:brushProperty name="height" value="0.05" units="cm"/>
    </inkml:brush>
  </inkml:definitions>
  <inkml:trace contextRef="#ctx0" brushRef="#br0">1 1 24575,'0'0'-8191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5:23.334"/>
    </inkml:context>
    <inkml:brush xml:id="br0">
      <inkml:brushProperty name="width" value="0.05" units="cm"/>
      <inkml:brushProperty name="height" value="0.05" units="cm"/>
    </inkml:brush>
  </inkml:definitions>
  <inkml:trace contextRef="#ctx0" brushRef="#br0">1 1 24575,'1'5'0,"0"0"0,1 0 0,-1 0 0,1 0 0,5 8 0,1 7 0,4 11 0,27 50 0,1 2 0,-8-15 0,-23-51 0,0 1 0,-1 0 0,-1 1 0,0 0 0,4 24 0,-5-10 0,1-1 0,2 0 0,1 0 0,25 53 0,-22-55-682,12 42-1,-19-53-6143</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5:32.191"/>
    </inkml:context>
    <inkml:brush xml:id="br0">
      <inkml:brushProperty name="width" value="0.05" units="cm"/>
      <inkml:brushProperty name="height" value="0.05" units="cm"/>
    </inkml:brush>
  </inkml:definitions>
  <inkml:trace contextRef="#ctx0" brushRef="#br0">1 1 24575,'0'0'-8191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5:32.701"/>
    </inkml:context>
    <inkml:brush xml:id="br0">
      <inkml:brushProperty name="width" value="0.05" units="cm"/>
      <inkml:brushProperty name="height" value="0.05" units="cm"/>
    </inkml:brush>
  </inkml:definitions>
  <inkml:trace contextRef="#ctx0" brushRef="#br0">1 1 24575,'0'0'-8191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6:28.052"/>
    </inkml:context>
    <inkml:brush xml:id="br0">
      <inkml:brushProperty name="width" value="0.05" units="cm"/>
      <inkml:brushProperty name="height" value="0.05" units="cm"/>
    </inkml:brush>
  </inkml:definitions>
  <inkml:trace contextRef="#ctx0" brushRef="#br0">0 266 24575,'5'-1'0,"0"0"0,-1-1 0,1 0 0,0 0 0,-1 0 0,0 0 0,5-3 0,9-5 0,1 3 0,-1 1 0,24-4 0,-29 7 0,0 0 0,0 0 0,0-2 0,0 1 0,-1-2 0,23-12 0,92-57 0,-57 37 0,-60 33 0,0 1 0,0 0 0,0 1 0,1 0 0,21-3 0,-20 4 0,1-1 0,0 0 0,22-9 0,-28 9-273,-1 0 0,0 1 0,1 0 0,11-3 0,-2 4-6553</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6:31.625"/>
    </inkml:context>
    <inkml:brush xml:id="br0">
      <inkml:brushProperty name="width" value="0.05" units="cm"/>
      <inkml:brushProperty name="height" value="0.05" units="cm"/>
    </inkml:brush>
  </inkml:definitions>
  <inkml:trace contextRef="#ctx0" brushRef="#br0">1 1 24575,'0'11'0,"1"1"0,0-1 0,1 0 0,1 0 0,0 1 0,0-1 0,7 13 0,41 72 0,-3-7 0,1 13 0,-25-55 0,32 89 0,-49-117 0,-1 0 0,-1 0 0,-1 1 0,0 0 0,-2 0 0,0 0 0,-1 30 0,-2-48 7,1 0 0,0 0 0,0-1 0,-1 1 0,1-1 1,-1 1-1,1 0 0,-1-1 0,0 1 0,0-1 0,0 1 0,0-1 0,0 0 0,0 1 0,0-1 0,-2 2 0,2-3-48,1 1-1,-1-1 1,0 0 0,0 1 0,1-1-1,-1 0 1,0 0 0,0 1 0,1-1-1,-1 0 1,0 0 0,0 0 0,1 0-1,-1 0 1,0 0 0,0 0 0,0 0-1,1-1 1,-1 1 0,0 0 0,0 0-1,1-1 1,-1 1 0,0 0 0,1-1-1,-1 1 1,0-1 0,1 1 0,-1-1-1,1 1 1,-1-1 0,0 1 0,1-1-1,-1 0 1,1 0 0,-9-11-6785</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6:37.765"/>
    </inkml:context>
    <inkml:brush xml:id="br0">
      <inkml:brushProperty name="width" value="0.05" units="cm"/>
      <inkml:brushProperty name="height" value="0.05" units="cm"/>
    </inkml:brush>
  </inkml:definitions>
  <inkml:trace contextRef="#ctx0" brushRef="#br0">1 3 24575,'3'0'0,"1"1"0,0 0 0,0-1 0,0 0 0,0 0 0,0 0 0,0 0 0,4-1 0,8 0 0,74-1 0,104 4 0,-191-1 0,-1-1 0,1 0 0,-1 1 0,1 0 0,-1-1 0,1 1 0,-1 0 0,0 0 0,0 0 0,1 1 0,-1-1 0,0 1 0,0-1 0,0 1 0,0 0 0,0-1 0,-1 1 0,4 4 0,-3-2 0,1 0 0,-1 1 0,0-1 0,0 1 0,-1 0 0,1 0 0,-1 0 0,0-1 0,1 7 0,-1 3 0,-1 0 0,0 0 0,-1-1 0,-1 1 0,0 0 0,-4 17 0,1-14 0,0 0 0,-1 0 0,0-1 0,-2 1 0,0-1 0,-1-1 0,0 0 0,-21 26 0,6-14 0,0 1 0,-28 47 0,51-73 0,0-1 0,0 1 0,0 0 0,0-1 0,0 1 0,0-1 0,0 0 0,0 1 0,-1-1 0,1 0 0,-1 0 0,-1 1 0,3-3 0,0 0 0,0 0 0,1 0 0,-1 0 0,1 0 0,-1 0 0,1 0 0,-1 0 0,1 0 0,0 0 0,-1 0 0,1 0 0,0 1 0,0-1 0,0 0 0,-1 0 0,1 1 0,0-1 0,2 0 0,141-121 0,-138 117 0,1 0 0,0 0 0,0 1 0,1-1 0,-1 2 0,14-6 0,25-14 0,-36 18 0,0 0 0,-1 1 0,2 0 0,-1 0 0,0 1 0,1 1 0,0 0 0,-1 0 0,14 0 0,41-9 0,-58 10 0,-1-1 0,0 0 0,0 1 0,0 0 0,0 0 0,7 0 0,-12 1 0,-1 0 0,1 0 0,0 0 0,0 1 0,0-1 0,0 0 0,-1 0 0,1 0 0,0 1 0,0-1 0,0 0 0,-1 1 0,1-1 0,0 1 0,0-1 0,-1 1 0,1-1 0,0 1 0,-1-1 0,1 1 0,-1 0 0,1-1 0,-1 1 0,1 0 0,-1 0 0,1-1 0,-1 1 0,0 0 0,1 0 0,-1-1 0,0 1 0,0 0 0,0 0 0,0 0 0,1 0 0,-1 0 0,0-1 0,0 1 0,-1 0 0,1 0 0,0 0 0,0 0 0,0-1 0,-1 2 0,-4 27 0,-1 0 0,-2-1 0,0 0 0,-2 0 0,-1-1 0,-2-1 0,0 0 0,-2 0 0,0-1 0,-29 33 0,0-4 0,19-23 0,-1-1 0,-44 40 0,60-62-124,0 0 0,0 0 0,0-1 0,-1 0 0,0-1 0,0 0-1,-1-1 1,0 0 0,0-1 0,-18 4 0,5-4-6702</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7:01.861"/>
    </inkml:context>
    <inkml:brush xml:id="br0">
      <inkml:brushProperty name="width" value="0.05" units="cm"/>
      <inkml:brushProperty name="height" value="0.05" units="cm"/>
    </inkml:brush>
  </inkml:definitions>
  <inkml:trace contextRef="#ctx0" brushRef="#br0">4 1 24575,'-1'59'0,"-1"-31"0,2-1 0,1 1 0,1-1 0,9 48 0,-2-36 0,-7-28 0,0-1 0,0 0 0,1 0 0,0 0 0,1-1 0,0 1 0,8 11 0,-12-20-23,9 11-168,0 1-1,-1 0 0,-1 0 0,0 0 1,-1 1-1,5 18 0,-7-12-6634</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7:08.737"/>
    </inkml:context>
    <inkml:brush xml:id="br0">
      <inkml:brushProperty name="width" value="0.05" units="cm"/>
      <inkml:brushProperty name="height" value="0.05" units="cm"/>
    </inkml:brush>
  </inkml:definitions>
  <inkml:trace contextRef="#ctx0" brushRef="#br0">0 1 24575,'426'0'0,"-422"0"0,0 0 0,0 0 0,0 0 0,0 0 0,0 1 0,0 0 0,0 0 0,0 0 0,-1 0 0,1 0 0,0 1 0,0 0 0,-1 0 0,7 4 0,-8-3 0,1 0 0,-1 0 0,0 0 0,0 0 0,0 0 0,0 1 0,-1-1 0,1 1 0,-1-1 0,0 1 0,0-1 0,0 1 0,-1 0 0,1-1 0,-1 1 0,0 5 0,2 63 0,-10 87 0,7-148 0,-2-1 0,1 1 0,-2-1 0,1 1 0,-1-1 0,-1 0 0,0-1 0,0 1 0,-1-1 0,0 0 0,-1 0 0,-9 9 0,8-9 0,0-1 0,-1 0 0,1 0 0,-2-1 0,1 0 0,-1 0 0,0-2 0,-1 1 0,1-1 0,-1 0 0,-14 3 0,-10 2 0,1 2 0,-37 18 0,39-17 0,-17 1 39,42-13-179,0 0 0,0 1-1,1-1 1,-1 2-1,0-1 1,1 1-1,0 0 1,-1 0-1,-7 6 1,2 3-6686</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5T08:17:12.620"/>
    </inkml:context>
    <inkml:brush xml:id="br0">
      <inkml:brushProperty name="width" value="0.05" units="cm"/>
      <inkml:brushProperty name="height" value="0.05" units="cm"/>
    </inkml:brush>
  </inkml:definitions>
  <inkml:trace contextRef="#ctx0" brushRef="#br0">1 197 24575,'0'0'0,"5"-5"0,1-7 0,5 0 0,5-4 0,0-4 0,2-3 0,3 3 0,-3-1 0,1 4 0,2-1 0,3 3 0,1 4 0,-3 4-8191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7T14:18:10.001"/>
    </inkml:context>
    <inkml:brush xml:id="br0">
      <inkml:brushProperty name="width" value="0.05" units="cm"/>
      <inkml:brushProperty name="height" value="0.05" units="cm"/>
    </inkml:brush>
  </inkml:definitions>
  <inkml:trace contextRef="#ctx0" brushRef="#br0">1 0 24575,'0'0'-8191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7T14:29:08.377"/>
    </inkml:context>
    <inkml:brush xml:id="br0">
      <inkml:brushProperty name="width" value="0.05" units="cm"/>
      <inkml:brushProperty name="height" value="0.05" units="cm"/>
    </inkml:brush>
  </inkml:definitions>
  <inkml:trace contextRef="#ctx0" brushRef="#br0">0 1 24575,'0'0'0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7T14:29:18.601"/>
    </inkml:context>
    <inkml:brush xml:id="br0">
      <inkml:brushProperty name="width" value="0.05" units="cm"/>
      <inkml:brushProperty name="height" value="0.05" units="cm"/>
    </inkml:brush>
  </inkml:definitions>
  <inkml:trace contextRef="#ctx0" brushRef="#br0">1 1 24575,'0'0'0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7T14:30:31.505"/>
    </inkml:context>
    <inkml:brush xml:id="br0">
      <inkml:brushProperty name="width" value="0.05" units="cm"/>
      <inkml:brushProperty name="height" value="0.05" units="cm"/>
    </inkml:brush>
  </inkml:definitions>
  <inkml:trace contextRef="#ctx0" brushRef="#br0">1 0 24575,'0'0'-8191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7T14:30:35.403"/>
    </inkml:context>
    <inkml:brush xml:id="br0">
      <inkml:brushProperty name="width" value="0.05" units="cm"/>
      <inkml:brushProperty name="height" value="0.05" units="cm"/>
    </inkml:brush>
  </inkml:definitions>
  <inkml:trace contextRef="#ctx0" brushRef="#br0">1 0 24575,'0'0'-8191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7T14:30:36.597"/>
    </inkml:context>
    <inkml:brush xml:id="br0">
      <inkml:brushProperty name="width" value="0.05" units="cm"/>
      <inkml:brushProperty name="height" value="0.05" units="cm"/>
    </inkml:brush>
  </inkml:definitions>
  <inkml:trace contextRef="#ctx0" brushRef="#br0">0 0 24575,'0'0'-8191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7T14:30:36.917"/>
    </inkml:context>
    <inkml:brush xml:id="br0">
      <inkml:brushProperty name="width" value="0.05" units="cm"/>
      <inkml:brushProperty name="height" value="0.05" units="cm"/>
    </inkml:brush>
  </inkml:definitions>
  <inkml:trace contextRef="#ctx0" brushRef="#br0">0 0 24575,'0'0'-8191</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7T14:30:37.269"/>
    </inkml:context>
    <inkml:brush xml:id="br0">
      <inkml:brushProperty name="width" value="0.05" units="cm"/>
      <inkml:brushProperty name="height" value="0.05" units="cm"/>
    </inkml:brush>
  </inkml:definitions>
  <inkml:trace contextRef="#ctx0" brushRef="#br0">0 0 24575,'0'0'-8191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7T14:30:38.974"/>
    </inkml:context>
    <inkml:brush xml:id="br0">
      <inkml:brushProperty name="width" value="0.05" units="cm"/>
      <inkml:brushProperty name="height" value="0.05" units="cm"/>
    </inkml:brush>
  </inkml:definitions>
  <inkml:trace contextRef="#ctx0" brushRef="#br0">0 0 24575</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7T14:30:54.590"/>
    </inkml:context>
    <inkml:brush xml:id="br0">
      <inkml:brushProperty name="width" value="0.05" units="cm"/>
      <inkml:brushProperty name="height" value="0.05" units="cm"/>
    </inkml:brush>
  </inkml:definitions>
  <inkml:trace contextRef="#ctx0" brushRef="#br0">1 0 24575,'0'0'-8191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17:28.673"/>
    </inkml:context>
    <inkml:brush xml:id="br0">
      <inkml:brushProperty name="width" value="0.05" units="cm"/>
      <inkml:brushProperty name="height" value="0.05" units="cm"/>
    </inkml:brush>
  </inkml:definitions>
  <inkml:trace contextRef="#ctx0" brushRef="#br0">0 106 24575,'29'-10'0,"-3"0"0,12 3 0,119-18 0,-8 0 0,-99 15 0,90-7 0,380 15 0,-253 4 0,1081-2 0,-1330 1 0,1 1 0,0 1 0,17 5 0,-16-3 0,1-1 0,26 1 0,484-4 81,-258-3-1527,-251 2-5380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18:31.229"/>
    </inkml:context>
    <inkml:brush xml:id="br0">
      <inkml:brushProperty name="width" value="0.05" units="cm"/>
      <inkml:brushProperty name="height" value="0.05" units="cm"/>
    </inkml:brush>
  </inkml:definitions>
  <inkml:trace contextRef="#ctx0" brushRef="#br0">0 1 24575,'0'468'0,"1"-450"-181,1 1 0,8 34-1,-7-40-639,2 9-6005</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18:36.387"/>
    </inkml:context>
    <inkml:brush xml:id="br0">
      <inkml:brushProperty name="width" value="0.05" units="cm"/>
      <inkml:brushProperty name="height" value="0.05" units="cm"/>
    </inkml:brush>
  </inkml:definitions>
  <inkml:trace contextRef="#ctx0" brushRef="#br0">100 1 24575,'7'6'0,"0"0"0,0 0 0,0 0 0,-1 1 0,0 0 0,0 1 0,-1 0 0,0-1 0,0 1 0,6 15 0,-6-14 0,-5-8 0,1-1 0,-1 1 0,1 0 0,-1-1 0,1 1 0,-1 0 0,0 0 0,1 0 0,-1-1 0,0 1 0,0 0 0,1 0 0,-1 0 0,0-1 0,0 1 0,0 0 0,0 0 0,0 0 0,0 0 0,0-1 0,-1 1 0,1 0 0,0 0 0,0 0 0,-1 0 0,1-1 0,0 1 0,-1 0 0,0 1 0,0-1 0,-1-1 0,1 1 0,-1 0 0,1-1 0,0 1 0,-1-1 0,1 0 0,-1 1 0,0-1 0,1 0 0,-1 0 0,1 0 0,-1 0 0,-2 0 0,-6-2 0,0 0 0,0 0 0,-18-7 0,19 6-151,1 0-1,-1-1 0,1 0 0,0-1 1,0 1-1,0-2 0,1 1 1,-14-13-1,12 4-6674</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18:42.425"/>
    </inkml:context>
    <inkml:brush xml:id="br0">
      <inkml:brushProperty name="width" value="0.05" units="cm"/>
      <inkml:brushProperty name="height" value="0.05" units="cm"/>
    </inkml:brush>
  </inkml:definitions>
  <inkml:trace contextRef="#ctx0" brushRef="#br0">195 0 24575,'416'0'0,"-412"0"0,0 0 0,-1 0 0,1 0 0,0 1 0,0-1 0,-1 1 0,1 0 0,-1 0 0,1 0 0,-1 0 0,1 1 0,-1 0 0,1-1 0,5 5 0,-7-3 0,0 0 0,0-1 0,0 1 0,0 0 0,0 0 0,-1 0 0,1 1 0,-1-1 0,0 0 0,0 1 0,0-1 0,0 0 0,-1 1 0,1-1 0,-1 1 0,0 4 0,1 33 0,-1-26 0,0 0 0,1 0 0,4 21 0,-4-33 0,0 0 0,0 0 0,-1 0 0,1 0 0,-1 1 0,0-1 0,0 0 0,0 0 0,0 0 0,0 0 0,-1 0 0,1 0 0,-1 0 0,0 0 0,0 0 0,0 0 0,-3 6 0,0-6 0,1 1 0,-1-1 0,1 0 0,-1 0 0,0 0 0,0-1 0,-1 1 0,1-1 0,0 0 0,-9 3 0,-6 1 0,1-1 0,-1 0 0,-1-2 0,-25 3 0,-33 5 0,46-6 0,-1-2 0,0 0 0,-60-5 0,48 0 0,-46 5 0,77-1-227,0 0-1,0 1 1,0 1-1,0 1 1,-17 7-1,16-4-6598</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18:51.484"/>
    </inkml:context>
    <inkml:brush xml:id="br0">
      <inkml:brushProperty name="width" value="0.05" units="cm"/>
      <inkml:brushProperty name="height" value="0.05" units="cm"/>
    </inkml:brush>
  </inkml:definitions>
  <inkml:trace contextRef="#ctx0" brushRef="#br0">0 0 24575,'0'31'0,"1"0"0,2-1 0,9 44 0,3 35 0,-4-19 0,-7-60 0,1 52 0,-3-13 0,-1-67 0,-1 1 0,0-1 0,1 0 0,-1 1 0,1-1 0,0 0 0,-1 0 0,1 1 0,0-1 0,1 0 0,-1 0 0,0 0 0,1 0 0,-1 0 0,1-1 0,-1 1 0,1 0 0,0-1 0,0 1 0,2 1 0,1-1 0,-1 0 0,1 0 0,0 0 0,-1 0 0,1-1 0,0 0 0,0 0 0,0 0 0,7-1 0,4 0 0,0-1 0,0 0 0,-1-1 0,1-1 0,20-6 0,58-13 0,-38 10 0,12 3-1365,-46 8-5461</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18:56.445"/>
    </inkml:context>
    <inkml:brush xml:id="br0">
      <inkml:brushProperty name="width" value="0.05" units="cm"/>
      <inkml:brushProperty name="height" value="0.05" units="cm"/>
    </inkml:brush>
  </inkml:definitions>
  <inkml:trace contextRef="#ctx0" brushRef="#br0">0 0 24575,'31'0'0,"379"0"-1365,-387 0-5461</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19:00.759"/>
    </inkml:context>
    <inkml:brush xml:id="br0">
      <inkml:brushProperty name="width" value="0.05" units="cm"/>
      <inkml:brushProperty name="height" value="0.05" units="cm"/>
    </inkml:brush>
  </inkml:definitions>
  <inkml:trace contextRef="#ctx0" brushRef="#br0">1 105 24575,'9'-4'0,"7"-2"0,6 1 0,7 0 0,-1-2 0,4-1 0,5 1 0,-4-2 0,-3 0 0,-2-3 0,-2 1 0,0 2 0,-1 3 0,0 2 0,1 2 0,-1 1 0,-4 1-8191</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19:43.467"/>
    </inkml:context>
    <inkml:brush xml:id="br0">
      <inkml:brushProperty name="width" value="0.05" units="cm"/>
      <inkml:brushProperty name="height" value="0.05" units="cm"/>
    </inkml:brush>
  </inkml:definitions>
  <inkml:trace contextRef="#ctx0" brushRef="#br0">1 416 24575,'0'7'0,"1"1"0,0-1 0,0 1 0,0-1 0,1 0 0,0 0 0,1 0 0,0 0 0,6 12 0,4 0 0,25 34 0,9 10 0,-41-53 0,8 14 0,27 34 0,-36-51 0,1-1 0,0 0 0,0 0 0,0-1 0,1 0 0,0 0 0,0 0 0,0-1 0,12 5 0,-17-8 0,0-1 0,0 1 0,0 0 0,0-1 0,0 0 0,0 0 0,0 1 0,0-1 0,0 0 0,0-1 0,0 1 0,0 0 0,0-1 0,0 1 0,0-1 0,0 1 0,0-1 0,-1 0 0,1 0 0,0 0 0,0 0 0,0 0 0,-1 0 0,1 0 0,-1-1 0,3-2 0,3-4 0,0-1 0,0 0 0,-1 0 0,5-11 0,10-13 0,-7 12 0,0-1 0,-1-1 0,-1 0 0,-1-1 0,11-39 0,-16 41 0,-2-1 0,-1 0 0,-1 0 0,-1 0 0,-1 0 0,-3-27 0,1-12 0,2 55 0,0 0 0,0 0 0,-1 0 0,0 0 0,0 0 0,-1 0 0,0 1 0,0-1 0,0 0 0,-1 1 0,0 0 0,0-1 0,-1 1 0,1 0 0,-1 1 0,-1-1 0,1 1 0,-1 0 0,0 0 0,0 0 0,-7-5 0,-30-28 0,33 28 0,-1 1 0,1 0 0,-20-12 0,22 16 0,-1 1 0,0 0 0,0 1 0,0 0 0,-1 0 0,1 0 0,-1 1 0,1 1 0,-1 0 0,0 0 0,1 0 0,-11 1 0,15 1 0,1-1 0,-1 0 0,0 1 0,1 0 0,-1 0 0,1 0 0,-1 0 0,1 1 0,0-1 0,-1 1 0,1 0 0,0 0 0,0 0 0,0 0 0,1 1 0,-1-1 0,0 1 0,1 0 0,0-1 0,-1 1 0,1 0 0,0 0 0,1 1 0,-1-1 0,0 0 0,1 1 0,0-1 0,0 1 0,0-1 0,-1 7 0,-1 24 0,1 1 0,1 0 0,5 36 0,0 19 0,-6-14 0,0-41 0,2 0 0,1 0 0,7 43 0,-5-65 0,0 0 0,2 0 0,-1 0 0,2-1 0,0 1 0,0-1 0,14 18 0,-15-22 0,2 0 0,-1 0 0,1-1 0,1 1 0,-1-2 0,1 1 0,0-1 0,1 0 0,0-1 0,15 8 0,-5-4-1365,-3-1-5461</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19:46.958"/>
    </inkml:context>
    <inkml:brush xml:id="br0">
      <inkml:brushProperty name="width" value="0.05" units="cm"/>
      <inkml:brushProperty name="height" value="0.05" units="cm"/>
    </inkml:brush>
  </inkml:definitions>
  <inkml:trace contextRef="#ctx0" brushRef="#br0">0 1 24575,'10'0'0,"0"1"0,0 0 0,0 1 0,0 0 0,0 1 0,0 0 0,-1 0 0,15 7 0,3 5 0,37 27 0,-44-28 0,0-1 0,1 0 0,39 16 0,-44-22 0,-1 1 0,0 0 0,-1 1 0,19 15 0,-15-11 0,33 19 0,-34-23-1365,-4 1-5461</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19:54.193"/>
    </inkml:context>
    <inkml:brush xml:id="br0">
      <inkml:brushProperty name="width" value="0.05" units="cm"/>
      <inkml:brushProperty name="height" value="0.05" units="cm"/>
    </inkml:brush>
  </inkml:definitions>
  <inkml:trace contextRef="#ctx0" brushRef="#br0">0 0 24575,'0'572'-1365,"0"-550"-5461</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19:59.442"/>
    </inkml:context>
    <inkml:brush xml:id="br0">
      <inkml:brushProperty name="width" value="0.05" units="cm"/>
      <inkml:brushProperty name="height" value="0.05" units="cm"/>
    </inkml:brush>
  </inkml:definitions>
  <inkml:trace contextRef="#ctx0" brushRef="#br0">17 0 24575,'24'0'0,"43"5"0,-59-3 0,0-1 0,0 2 0,0-1 0,0 1 0,-1 0 0,1 0 0,-1 1 0,14 9 0,-2 1 0,-1 0 0,-1 1 0,23 24 0,-35-32 0,0-1 0,0 1 0,-1 0 0,1 0 0,-2 0 0,1 0 0,-1 1 0,0 0 0,-1-1 0,0 1 0,0 0 0,-1 0 0,1 10 0,-1-7 0,-1 1 0,0-1 0,-1 0 0,0 1 0,-6 19 0,6-26 0,-1 0 0,0-1 0,1 1 0,-2-1 0,1 1 0,-1-1 0,1 0 0,-1 0 0,0 0 0,-1 0 0,1-1 0,-1 1 0,1-1 0,-1 0 0,-8 5 0,-11 5 0,0-2 0,-1-1 0,0 0 0,-1-2 0,0-1 0,0-1 0,-1-1 0,-50 3 0,105-9 0,1-1 0,57 6 0,-78-3 0,0 0 0,1 1 0,-1 0 0,0 1 0,0 0 0,0 0 0,-1 1 0,1 1 0,-1-1 0,15 11 0,-16-10 0,-1-1 0,1 0 0,0 0 0,1-1 0,-1 0 0,0 0 0,13 3 0,-11-4 0,1 1 0,-1 0 0,0 1 0,12 7 0,-14-7 0,0-1 0,1 0 0,-1 0 0,16 4 0,19 8 0,-40-14-44,0 0 0,-1 0 0,1 0 0,0 1 0,-1-1 0,1 1 0,0-1 0,-1 1 0,0-1 0,1 1 0,-1 0 0,0 0 0,0 0 0,0 0 0,0 0 0,-1-1 0,1 2 0,0-1-1,-1 0 1,1 0 0,-1 0 0,0 0 0,0 0 0,0 0 0,0 0 0,0 0 0,0 1 0,0-1 0,-1 0 0,0 3 0,-4 11-6782</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20:03.929"/>
    </inkml:context>
    <inkml:brush xml:id="br0">
      <inkml:brushProperty name="width" value="0.05" units="cm"/>
      <inkml:brushProperty name="height" value="0.05" units="cm"/>
    </inkml:brush>
  </inkml:definitions>
  <inkml:trace contextRef="#ctx0" brushRef="#br0">1 1 24575,'0'0'0,"0"4"0,0 7 0,0 4 0,0 6 0,0 3 0,0 1 0,0 2 0,0 0 0,4-5 0,6-5 0,2-7-8191</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34:06.524"/>
    </inkml:context>
    <inkml:brush xml:id="br0">
      <inkml:brushProperty name="width" value="0.05" units="cm"/>
      <inkml:brushProperty name="height" value="0.05" units="cm"/>
    </inkml:brush>
  </inkml:definitions>
  <inkml:trace contextRef="#ctx0" brushRef="#br0">2123 0 24575,'-2'10'0,"1"-1"0,-2 1 0,1-1 0,-1 0 0,-1 0 0,1 0 0,-2-1 0,-5 10 0,-8 19 0,-16 36 0,-12 33 0,26-56 0,-29 51 0,31-66 0,-41 108 0,44-102 0,-1-1 0,-2-1 0,-23 38 0,16-35 0,-21 49 0,-16 30 0,-159 199 0,185-271 0,-87 135 0,44-90 0,40-51 0,-1-1 0,-3-2 0,-64 46 0,34-28 0,-31 38 0,65-58 0,-7 6 0,-70 65 0,-119 122 0,117-108 0,42-37 0,-14 12 0,62-64-1365,19-17-5461</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34:11.958"/>
    </inkml:context>
    <inkml:brush xml:id="br0">
      <inkml:brushProperty name="width" value="0.05" units="cm"/>
      <inkml:brushProperty name="height" value="0.05" units="cm"/>
    </inkml:brush>
  </inkml:definitions>
  <inkml:trace contextRef="#ctx0" brushRef="#br0">0 0 24575,'2'5'0,"0"0"0,0 0 0,0 0 0,1-1 0,0 1 0,-1-1 0,2 1 0,-1-1 0,0 0 0,5 3 0,-7-5 0,21 21 0,-2 2 0,-1 0 0,16 30 0,-25-40 0,0 0 0,15 15 0,-16-20 0,0 1 0,-1 0 0,0 1 0,9 17 0,-7-6 0,-3-5 0,1-1 0,1 0 0,0 0 0,1-1 0,0 0 0,21 23 0,-14-21 0,-1 0 0,-1 2 0,0 0 0,21 42 0,-20-35 0,44 86 0,-31-57 0,36 54 0,-50-86 0,18 38 0,-21-35 0,22 32 0,36 65 0,-50-85 0,39 58 0,-24-45 0,-23-31 0,2-1 0,1-1 0,19 21 0,60 61 0,-60-65 0,-1 2 0,-2 0 0,33 57 0,6 12 0,-43-67 0,36 44 0,15 22 0,-58-75 0,52 89 0,-53-80 0,-13-25 0,1-1 0,16 26 0,-14-25 0,-1 0 0,0 0 0,6 19 0,2 5 0,-3-11 0,-8-14 0,2 0 0,0-1 0,0 0 0,16 21 0,45 64 0,-64-91 0,0 1 0,-1-1 0,0 1 0,-1 0 0,0 1 0,3 13 0,-4-14 0,0 1 0,1-1 0,0 0 0,1 0 0,0-1 0,0 1 0,6 10 0,4-1-1365,1-3-5461</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34:16.302"/>
    </inkml:context>
    <inkml:brush xml:id="br0">
      <inkml:brushProperty name="width" value="0.05" units="cm"/>
      <inkml:brushProperty name="height" value="0.05" units="cm"/>
    </inkml:brush>
  </inkml:definitions>
  <inkml:trace contextRef="#ctx0" brushRef="#br0">0 208 24575,'0'0'0,"5"-4"0,5-2 0,6-4 0,9 0 0,0-3 0,9-4 0,3 1 0,0-1 0,2-2 0,0 2 0,0 0 0,0-2 0,-3 2 0,-4 5 0,-2 4 0,-7 3-8191</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34:23.107"/>
    </inkml:context>
    <inkml:brush xml:id="br0">
      <inkml:brushProperty name="width" value="0.05" units="cm"/>
      <inkml:brushProperty name="height" value="0.05" units="cm"/>
    </inkml:brush>
  </inkml:definitions>
  <inkml:trace contextRef="#ctx0" brushRef="#br0">1 78 24575,'48'0'0,"0"-2"0,63-11 0,-67 7 0,-1 3 0,79 3 0,33-2 0,-87-10 0,-48 8 0,39-5 0,349 7 0,-211 4 0,-171-4 0,0 0 0,30-7 0,-28 3 0,43-1 0,-46 6-1365,-2 1-5461</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34:30.776"/>
    </inkml:context>
    <inkml:brush xml:id="br0">
      <inkml:brushProperty name="width" value="0.05" units="cm"/>
      <inkml:brushProperty name="height" value="0.05" units="cm"/>
    </inkml:brush>
  </inkml:definitions>
  <inkml:trace contextRef="#ctx0" brushRef="#br0">110 446 24575,'2'23'0,"0"0"0,2 0 0,1-1 0,12 38 0,-12-47 0,1 0 0,0-1 0,11 16 0,-12-19 0,1 0 0,-1-1 0,-1 2 0,0-1 0,0 0 0,0 1 0,-2 0 0,3 12 0,-4-16 0,0 24 0,-1-29 0,0-1 0,0 0 0,0 0 0,0 0 0,0 0 0,-1 1 0,1-1 0,0 0 0,0 0 0,0 0 0,0 0 0,0 0 0,0 0 0,-1 1 0,1-1 0,0 0 0,0 0 0,0 0 0,0 0 0,0 0 0,-1 0 0,1 0 0,0 0 0,0 0 0,0 0 0,-1 0 0,1 0 0,0 0 0,0 0 0,0 0 0,0 0 0,-1 0 0,1 0 0,0 0 0,0 0 0,0 0 0,0 0 0,-1 0 0,1 0 0,0 0 0,0 0 0,0 0 0,0-1 0,-15-12 0,11 7 0,0-1 0,0 1 0,1-1 0,0 0 0,0 1 0,0-1 0,1-1 0,0 1 0,0 0 0,0-13 0,1 11 0,-1 0 0,0 0 0,0 0 0,-1 0 0,0 1 0,-7-13 0,6 12 0,0 1 0,0-1 0,0 0 0,1 0 0,1 0 0,-1 0 0,-1-19 0,2 0 0,3-38 0,1 51 0,-1 1 0,-1-1 0,0 0 0,-1 1 0,-1-1 0,0 1 0,-1-1 0,-1 1 0,0 0 0,-7-17 0,3 13 0,0 0 0,2 0 0,-6-27 0,8 29 0,0 0 0,-1 1 0,0 0 0,-1 0 0,-12-20 0,17 34 0,0-1 0,0 1 0,0-1 0,0 1 0,0-1 0,1 1 0,-1-1 0,0 0 0,1 1 0,-1-1 0,1 0 0,0 1 0,-1-1 0,1 0 0,0 1 0,0-1 0,0 0 0,1-1 0,-1 1 0,1 1 0,0 0 0,0 0 0,0 0 0,0 0 0,0 0 0,0 0 0,0 0 0,0 1 0,1-1 0,-1 0 0,0 1 0,0-1 0,1 0 0,-1 1 0,0 0 0,1-1 0,-1 1 0,1 0 0,-1 0 0,0-1 0,1 1 0,1 1 0,52-5 0,78 6 0,-33 1 0,55-3-1365,-133 0-5461</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34:34.204"/>
    </inkml:context>
    <inkml:brush xml:id="br0">
      <inkml:brushProperty name="width" value="0.05" units="cm"/>
      <inkml:brushProperty name="height" value="0.05" units="cm"/>
    </inkml:brush>
  </inkml:definitions>
  <inkml:trace contextRef="#ctx0" brushRef="#br0">0 106 24575,'34'-3'0,"-1"0"0,1-3 0,55-16 0,-15 4 0,-19 5 0,123-22 0,-148 32-682,40 0-1,-48 4-6143</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19:20.506"/>
    </inkml:context>
    <inkml:brush xml:id="br0">
      <inkml:brushProperty name="width" value="0.05" units="cm"/>
      <inkml:brushProperty name="height" value="0.05" units="cm"/>
    </inkml:brush>
  </inkml:definitions>
  <inkml:trace contextRef="#ctx0" brushRef="#br0">0 0 24575,'0'0'-8191</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18T05:19:21.655"/>
    </inkml:context>
    <inkml:brush xml:id="br0">
      <inkml:brushProperty name="width" value="0.05" units="cm"/>
      <inkml:brushProperty name="height" value="0.05" units="cm"/>
    </inkml:brush>
  </inkml:definitions>
  <inkml:trace contextRef="#ctx0" brushRef="#br0">0 1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C2C38-74F5-1BBE-4EC1-A03E878C16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D387B3A-EEFF-CD51-75CB-40FC1A57FD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4AEDE4F-54B3-F49F-E435-6F8F85C449F7}"/>
              </a:ext>
            </a:extLst>
          </p:cNvPr>
          <p:cNvSpPr>
            <a:spLocks noGrp="1"/>
          </p:cNvSpPr>
          <p:nvPr>
            <p:ph type="dt" sz="half" idx="10"/>
          </p:nvPr>
        </p:nvSpPr>
        <p:spPr/>
        <p:txBody>
          <a:bodyPr/>
          <a:lstStyle/>
          <a:p>
            <a:fld id="{94DCE562-0ED5-4E71-A883-30F147DE1D06}" type="datetimeFigureOut">
              <a:rPr lang="en-IN" smtClean="0"/>
              <a:t>05-02-2025</a:t>
            </a:fld>
            <a:endParaRPr lang="en-IN"/>
          </a:p>
        </p:txBody>
      </p:sp>
      <p:sp>
        <p:nvSpPr>
          <p:cNvPr id="5" name="Footer Placeholder 4">
            <a:extLst>
              <a:ext uri="{FF2B5EF4-FFF2-40B4-BE49-F238E27FC236}">
                <a16:creationId xmlns:a16="http://schemas.microsoft.com/office/drawing/2014/main" id="{D2275B02-D1DD-31F3-E7DD-5F224B55A5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17B9EF-005F-8576-0257-F88055979B97}"/>
              </a:ext>
            </a:extLst>
          </p:cNvPr>
          <p:cNvSpPr>
            <a:spLocks noGrp="1"/>
          </p:cNvSpPr>
          <p:nvPr>
            <p:ph type="sldNum" sz="quarter" idx="12"/>
          </p:nvPr>
        </p:nvSpPr>
        <p:spPr/>
        <p:txBody>
          <a:bodyPr/>
          <a:lstStyle/>
          <a:p>
            <a:fld id="{7F3339CB-47EE-4EAC-A7A5-AABC14D9BE34}" type="slidenum">
              <a:rPr lang="en-IN" smtClean="0"/>
              <a:t>‹#›</a:t>
            </a:fld>
            <a:endParaRPr lang="en-IN"/>
          </a:p>
        </p:txBody>
      </p:sp>
    </p:spTree>
    <p:extLst>
      <p:ext uri="{BB962C8B-B14F-4D97-AF65-F5344CB8AC3E}">
        <p14:creationId xmlns:p14="http://schemas.microsoft.com/office/powerpoint/2010/main" val="3773190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C9C19-7124-773C-80EE-62E7321A64E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0F10F21-4565-67B1-8B74-CB67AB45B5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54218AE-C59E-E29C-A0E6-38E620A4F819}"/>
              </a:ext>
            </a:extLst>
          </p:cNvPr>
          <p:cNvSpPr>
            <a:spLocks noGrp="1"/>
          </p:cNvSpPr>
          <p:nvPr>
            <p:ph type="dt" sz="half" idx="10"/>
          </p:nvPr>
        </p:nvSpPr>
        <p:spPr/>
        <p:txBody>
          <a:bodyPr/>
          <a:lstStyle/>
          <a:p>
            <a:fld id="{94DCE562-0ED5-4E71-A883-30F147DE1D06}" type="datetimeFigureOut">
              <a:rPr lang="en-IN" smtClean="0"/>
              <a:t>05-02-2025</a:t>
            </a:fld>
            <a:endParaRPr lang="en-IN"/>
          </a:p>
        </p:txBody>
      </p:sp>
      <p:sp>
        <p:nvSpPr>
          <p:cNvPr id="5" name="Footer Placeholder 4">
            <a:extLst>
              <a:ext uri="{FF2B5EF4-FFF2-40B4-BE49-F238E27FC236}">
                <a16:creationId xmlns:a16="http://schemas.microsoft.com/office/drawing/2014/main" id="{B36EA669-9757-6225-7DBC-F6AB618293C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0F0C0B6-218D-D828-86D4-01A5F0E29B99}"/>
              </a:ext>
            </a:extLst>
          </p:cNvPr>
          <p:cNvSpPr>
            <a:spLocks noGrp="1"/>
          </p:cNvSpPr>
          <p:nvPr>
            <p:ph type="sldNum" sz="quarter" idx="12"/>
          </p:nvPr>
        </p:nvSpPr>
        <p:spPr/>
        <p:txBody>
          <a:bodyPr/>
          <a:lstStyle/>
          <a:p>
            <a:fld id="{7F3339CB-47EE-4EAC-A7A5-AABC14D9BE34}" type="slidenum">
              <a:rPr lang="en-IN" smtClean="0"/>
              <a:t>‹#›</a:t>
            </a:fld>
            <a:endParaRPr lang="en-IN"/>
          </a:p>
        </p:txBody>
      </p:sp>
    </p:spTree>
    <p:extLst>
      <p:ext uri="{BB962C8B-B14F-4D97-AF65-F5344CB8AC3E}">
        <p14:creationId xmlns:p14="http://schemas.microsoft.com/office/powerpoint/2010/main" val="1923384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76436-B87D-563D-AC6A-49FD2AA175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1EDB1BD1-0B23-BC67-20FF-521681D666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370E9C-7000-C607-F9EC-A21F96463AB5}"/>
              </a:ext>
            </a:extLst>
          </p:cNvPr>
          <p:cNvSpPr>
            <a:spLocks noGrp="1"/>
          </p:cNvSpPr>
          <p:nvPr>
            <p:ph type="dt" sz="half" idx="10"/>
          </p:nvPr>
        </p:nvSpPr>
        <p:spPr/>
        <p:txBody>
          <a:bodyPr/>
          <a:lstStyle/>
          <a:p>
            <a:fld id="{94DCE562-0ED5-4E71-A883-30F147DE1D06}" type="datetimeFigureOut">
              <a:rPr lang="en-IN" smtClean="0"/>
              <a:t>05-02-2025</a:t>
            </a:fld>
            <a:endParaRPr lang="en-IN"/>
          </a:p>
        </p:txBody>
      </p:sp>
      <p:sp>
        <p:nvSpPr>
          <p:cNvPr id="5" name="Footer Placeholder 4">
            <a:extLst>
              <a:ext uri="{FF2B5EF4-FFF2-40B4-BE49-F238E27FC236}">
                <a16:creationId xmlns:a16="http://schemas.microsoft.com/office/drawing/2014/main" id="{113A0F1A-7C67-7685-B13E-807A6E637A6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167FFDF-43D5-A598-84E7-8A9ADB974FDC}"/>
              </a:ext>
            </a:extLst>
          </p:cNvPr>
          <p:cNvSpPr>
            <a:spLocks noGrp="1"/>
          </p:cNvSpPr>
          <p:nvPr>
            <p:ph type="sldNum" sz="quarter" idx="12"/>
          </p:nvPr>
        </p:nvSpPr>
        <p:spPr/>
        <p:txBody>
          <a:bodyPr/>
          <a:lstStyle/>
          <a:p>
            <a:fld id="{7F3339CB-47EE-4EAC-A7A5-AABC14D9BE34}" type="slidenum">
              <a:rPr lang="en-IN" smtClean="0"/>
              <a:t>‹#›</a:t>
            </a:fld>
            <a:endParaRPr lang="en-IN"/>
          </a:p>
        </p:txBody>
      </p:sp>
    </p:spTree>
    <p:extLst>
      <p:ext uri="{BB962C8B-B14F-4D97-AF65-F5344CB8AC3E}">
        <p14:creationId xmlns:p14="http://schemas.microsoft.com/office/powerpoint/2010/main" val="135867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68F41-772B-2F78-1C64-357DC22B609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00EDE-FCB5-52BE-9F73-D99D749F57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8AB190-7CCF-DE5D-0E64-7B5149F6BA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D2041EF-45D4-88DC-6558-727BF7852850}"/>
              </a:ext>
            </a:extLst>
          </p:cNvPr>
          <p:cNvSpPr>
            <a:spLocks noGrp="1"/>
          </p:cNvSpPr>
          <p:nvPr>
            <p:ph type="dt" sz="half" idx="10"/>
          </p:nvPr>
        </p:nvSpPr>
        <p:spPr/>
        <p:txBody>
          <a:bodyPr/>
          <a:lstStyle/>
          <a:p>
            <a:fld id="{94DCE562-0ED5-4E71-A883-30F147DE1D06}" type="datetimeFigureOut">
              <a:rPr lang="en-IN" smtClean="0"/>
              <a:t>05-02-2025</a:t>
            </a:fld>
            <a:endParaRPr lang="en-IN"/>
          </a:p>
        </p:txBody>
      </p:sp>
      <p:sp>
        <p:nvSpPr>
          <p:cNvPr id="6" name="Footer Placeholder 5">
            <a:extLst>
              <a:ext uri="{FF2B5EF4-FFF2-40B4-BE49-F238E27FC236}">
                <a16:creationId xmlns:a16="http://schemas.microsoft.com/office/drawing/2014/main" id="{EF282FB8-1E72-DBA8-530B-285EA76B05D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C59093A-17BB-D139-683D-D7F41EE34FC4}"/>
              </a:ext>
            </a:extLst>
          </p:cNvPr>
          <p:cNvSpPr>
            <a:spLocks noGrp="1"/>
          </p:cNvSpPr>
          <p:nvPr>
            <p:ph type="sldNum" sz="quarter" idx="12"/>
          </p:nvPr>
        </p:nvSpPr>
        <p:spPr/>
        <p:txBody>
          <a:bodyPr/>
          <a:lstStyle/>
          <a:p>
            <a:fld id="{7F3339CB-47EE-4EAC-A7A5-AABC14D9BE34}" type="slidenum">
              <a:rPr lang="en-IN" smtClean="0"/>
              <a:t>‹#›</a:t>
            </a:fld>
            <a:endParaRPr lang="en-IN"/>
          </a:p>
        </p:txBody>
      </p:sp>
    </p:spTree>
    <p:extLst>
      <p:ext uri="{BB962C8B-B14F-4D97-AF65-F5344CB8AC3E}">
        <p14:creationId xmlns:p14="http://schemas.microsoft.com/office/powerpoint/2010/main" val="203427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D55A1-BBB0-7B2C-383B-816441C265E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0DDFE7C-F169-39AD-FC0C-A26FAE1B4B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01DBBC-6751-3BF2-46D0-ED0B5DCFFD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53AED6B-8FDC-613F-A63B-4F827EA23C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3B23BB-3564-569A-5731-71C9B7EA96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FE063C7-AE46-EA0B-C8C2-F25EBC02E9E0}"/>
              </a:ext>
            </a:extLst>
          </p:cNvPr>
          <p:cNvSpPr>
            <a:spLocks noGrp="1"/>
          </p:cNvSpPr>
          <p:nvPr>
            <p:ph type="dt" sz="half" idx="10"/>
          </p:nvPr>
        </p:nvSpPr>
        <p:spPr/>
        <p:txBody>
          <a:bodyPr/>
          <a:lstStyle/>
          <a:p>
            <a:fld id="{94DCE562-0ED5-4E71-A883-30F147DE1D06}" type="datetimeFigureOut">
              <a:rPr lang="en-IN" smtClean="0"/>
              <a:t>05-02-2025</a:t>
            </a:fld>
            <a:endParaRPr lang="en-IN"/>
          </a:p>
        </p:txBody>
      </p:sp>
      <p:sp>
        <p:nvSpPr>
          <p:cNvPr id="8" name="Footer Placeholder 7">
            <a:extLst>
              <a:ext uri="{FF2B5EF4-FFF2-40B4-BE49-F238E27FC236}">
                <a16:creationId xmlns:a16="http://schemas.microsoft.com/office/drawing/2014/main" id="{CC1F1C11-DEF7-775C-1BA8-0077821DBF2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33C10D9-6A46-D720-FFB7-49CD34A245F9}"/>
              </a:ext>
            </a:extLst>
          </p:cNvPr>
          <p:cNvSpPr>
            <a:spLocks noGrp="1"/>
          </p:cNvSpPr>
          <p:nvPr>
            <p:ph type="sldNum" sz="quarter" idx="12"/>
          </p:nvPr>
        </p:nvSpPr>
        <p:spPr/>
        <p:txBody>
          <a:bodyPr/>
          <a:lstStyle/>
          <a:p>
            <a:fld id="{7F3339CB-47EE-4EAC-A7A5-AABC14D9BE34}" type="slidenum">
              <a:rPr lang="en-IN" smtClean="0"/>
              <a:t>‹#›</a:t>
            </a:fld>
            <a:endParaRPr lang="en-IN"/>
          </a:p>
        </p:txBody>
      </p:sp>
    </p:spTree>
    <p:extLst>
      <p:ext uri="{BB962C8B-B14F-4D97-AF65-F5344CB8AC3E}">
        <p14:creationId xmlns:p14="http://schemas.microsoft.com/office/powerpoint/2010/main" val="2190266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D8CD0-D38B-6976-8AA2-6FD1CADE100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C939D4E-9080-70E5-E776-179747AEC0B2}"/>
              </a:ext>
            </a:extLst>
          </p:cNvPr>
          <p:cNvSpPr>
            <a:spLocks noGrp="1"/>
          </p:cNvSpPr>
          <p:nvPr>
            <p:ph type="dt" sz="half" idx="10"/>
          </p:nvPr>
        </p:nvSpPr>
        <p:spPr/>
        <p:txBody>
          <a:bodyPr/>
          <a:lstStyle/>
          <a:p>
            <a:fld id="{94DCE562-0ED5-4E71-A883-30F147DE1D06}" type="datetimeFigureOut">
              <a:rPr lang="en-IN" smtClean="0"/>
              <a:t>05-02-2025</a:t>
            </a:fld>
            <a:endParaRPr lang="en-IN"/>
          </a:p>
        </p:txBody>
      </p:sp>
      <p:sp>
        <p:nvSpPr>
          <p:cNvPr id="4" name="Footer Placeholder 3">
            <a:extLst>
              <a:ext uri="{FF2B5EF4-FFF2-40B4-BE49-F238E27FC236}">
                <a16:creationId xmlns:a16="http://schemas.microsoft.com/office/drawing/2014/main" id="{F5D6358B-806E-621E-F528-116DAC643C84}"/>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3991C1A-E285-190E-DA01-C52335B5A53F}"/>
              </a:ext>
            </a:extLst>
          </p:cNvPr>
          <p:cNvSpPr>
            <a:spLocks noGrp="1"/>
          </p:cNvSpPr>
          <p:nvPr>
            <p:ph type="sldNum" sz="quarter" idx="12"/>
          </p:nvPr>
        </p:nvSpPr>
        <p:spPr/>
        <p:txBody>
          <a:bodyPr/>
          <a:lstStyle/>
          <a:p>
            <a:fld id="{7F3339CB-47EE-4EAC-A7A5-AABC14D9BE34}" type="slidenum">
              <a:rPr lang="en-IN" smtClean="0"/>
              <a:t>‹#›</a:t>
            </a:fld>
            <a:endParaRPr lang="en-IN"/>
          </a:p>
        </p:txBody>
      </p:sp>
    </p:spTree>
    <p:extLst>
      <p:ext uri="{BB962C8B-B14F-4D97-AF65-F5344CB8AC3E}">
        <p14:creationId xmlns:p14="http://schemas.microsoft.com/office/powerpoint/2010/main" val="2700537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1C700E-5B1E-F3C2-9850-9B6198E10D37}"/>
              </a:ext>
            </a:extLst>
          </p:cNvPr>
          <p:cNvSpPr>
            <a:spLocks noGrp="1"/>
          </p:cNvSpPr>
          <p:nvPr>
            <p:ph type="dt" sz="half" idx="10"/>
          </p:nvPr>
        </p:nvSpPr>
        <p:spPr/>
        <p:txBody>
          <a:bodyPr/>
          <a:lstStyle/>
          <a:p>
            <a:fld id="{94DCE562-0ED5-4E71-A883-30F147DE1D06}" type="datetimeFigureOut">
              <a:rPr lang="en-IN" smtClean="0"/>
              <a:t>05-02-2025</a:t>
            </a:fld>
            <a:endParaRPr lang="en-IN"/>
          </a:p>
        </p:txBody>
      </p:sp>
      <p:sp>
        <p:nvSpPr>
          <p:cNvPr id="3" name="Footer Placeholder 2">
            <a:extLst>
              <a:ext uri="{FF2B5EF4-FFF2-40B4-BE49-F238E27FC236}">
                <a16:creationId xmlns:a16="http://schemas.microsoft.com/office/drawing/2014/main" id="{3CA10CA2-A866-3344-13B7-06E182509B8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9F2717A-08B7-E388-53BB-61611869906F}"/>
              </a:ext>
            </a:extLst>
          </p:cNvPr>
          <p:cNvSpPr>
            <a:spLocks noGrp="1"/>
          </p:cNvSpPr>
          <p:nvPr>
            <p:ph type="sldNum" sz="quarter" idx="12"/>
          </p:nvPr>
        </p:nvSpPr>
        <p:spPr/>
        <p:txBody>
          <a:bodyPr/>
          <a:lstStyle/>
          <a:p>
            <a:fld id="{7F3339CB-47EE-4EAC-A7A5-AABC14D9BE34}" type="slidenum">
              <a:rPr lang="en-IN" smtClean="0"/>
              <a:t>‹#›</a:t>
            </a:fld>
            <a:endParaRPr lang="en-IN"/>
          </a:p>
        </p:txBody>
      </p:sp>
    </p:spTree>
    <p:extLst>
      <p:ext uri="{BB962C8B-B14F-4D97-AF65-F5344CB8AC3E}">
        <p14:creationId xmlns:p14="http://schemas.microsoft.com/office/powerpoint/2010/main" val="2865121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562E5-2591-38E9-A360-7C255F8BBF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7ECBDB0-3952-E76F-7C72-8EAF1EB5B5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6DE7A69-DEF5-5608-F1BC-10BE0A0A14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6404B7-AE66-DB64-47EB-2E273B747ADD}"/>
              </a:ext>
            </a:extLst>
          </p:cNvPr>
          <p:cNvSpPr>
            <a:spLocks noGrp="1"/>
          </p:cNvSpPr>
          <p:nvPr>
            <p:ph type="dt" sz="half" idx="10"/>
          </p:nvPr>
        </p:nvSpPr>
        <p:spPr/>
        <p:txBody>
          <a:bodyPr/>
          <a:lstStyle/>
          <a:p>
            <a:fld id="{94DCE562-0ED5-4E71-A883-30F147DE1D06}" type="datetimeFigureOut">
              <a:rPr lang="en-IN" smtClean="0"/>
              <a:t>05-02-2025</a:t>
            </a:fld>
            <a:endParaRPr lang="en-IN"/>
          </a:p>
        </p:txBody>
      </p:sp>
      <p:sp>
        <p:nvSpPr>
          <p:cNvPr id="6" name="Footer Placeholder 5">
            <a:extLst>
              <a:ext uri="{FF2B5EF4-FFF2-40B4-BE49-F238E27FC236}">
                <a16:creationId xmlns:a16="http://schemas.microsoft.com/office/drawing/2014/main" id="{EE2E7AFC-DF5B-7390-05B5-F5A0E0BEFB1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0ED690C-6907-24ED-FD4C-4168F9296720}"/>
              </a:ext>
            </a:extLst>
          </p:cNvPr>
          <p:cNvSpPr>
            <a:spLocks noGrp="1"/>
          </p:cNvSpPr>
          <p:nvPr>
            <p:ph type="sldNum" sz="quarter" idx="12"/>
          </p:nvPr>
        </p:nvSpPr>
        <p:spPr/>
        <p:txBody>
          <a:bodyPr/>
          <a:lstStyle/>
          <a:p>
            <a:fld id="{7F3339CB-47EE-4EAC-A7A5-AABC14D9BE34}" type="slidenum">
              <a:rPr lang="en-IN" smtClean="0"/>
              <a:t>‹#›</a:t>
            </a:fld>
            <a:endParaRPr lang="en-IN"/>
          </a:p>
        </p:txBody>
      </p:sp>
    </p:spTree>
    <p:extLst>
      <p:ext uri="{BB962C8B-B14F-4D97-AF65-F5344CB8AC3E}">
        <p14:creationId xmlns:p14="http://schemas.microsoft.com/office/powerpoint/2010/main" val="1455269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EBA54-F012-9B3B-AB45-D7BA2ADD32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031664E-1D91-AC62-3F3E-6B972014BC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C7CB1CA-084B-6E23-B722-86652CC1BB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B3D1FD-CEF7-19D8-6D4F-40BFFA37EBC9}"/>
              </a:ext>
            </a:extLst>
          </p:cNvPr>
          <p:cNvSpPr>
            <a:spLocks noGrp="1"/>
          </p:cNvSpPr>
          <p:nvPr>
            <p:ph type="dt" sz="half" idx="10"/>
          </p:nvPr>
        </p:nvSpPr>
        <p:spPr/>
        <p:txBody>
          <a:bodyPr/>
          <a:lstStyle/>
          <a:p>
            <a:fld id="{94DCE562-0ED5-4E71-A883-30F147DE1D06}" type="datetimeFigureOut">
              <a:rPr lang="en-IN" smtClean="0"/>
              <a:t>05-02-2025</a:t>
            </a:fld>
            <a:endParaRPr lang="en-IN"/>
          </a:p>
        </p:txBody>
      </p:sp>
      <p:sp>
        <p:nvSpPr>
          <p:cNvPr id="6" name="Footer Placeholder 5">
            <a:extLst>
              <a:ext uri="{FF2B5EF4-FFF2-40B4-BE49-F238E27FC236}">
                <a16:creationId xmlns:a16="http://schemas.microsoft.com/office/drawing/2014/main" id="{B4B9997A-3279-558B-EF0A-0FC3E8AA538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0D89FFB-2211-E336-0C72-6225884D8BAE}"/>
              </a:ext>
            </a:extLst>
          </p:cNvPr>
          <p:cNvSpPr>
            <a:spLocks noGrp="1"/>
          </p:cNvSpPr>
          <p:nvPr>
            <p:ph type="sldNum" sz="quarter" idx="12"/>
          </p:nvPr>
        </p:nvSpPr>
        <p:spPr/>
        <p:txBody>
          <a:bodyPr/>
          <a:lstStyle/>
          <a:p>
            <a:fld id="{7F3339CB-47EE-4EAC-A7A5-AABC14D9BE34}" type="slidenum">
              <a:rPr lang="en-IN" smtClean="0"/>
              <a:t>‹#›</a:t>
            </a:fld>
            <a:endParaRPr lang="en-IN"/>
          </a:p>
        </p:txBody>
      </p:sp>
    </p:spTree>
    <p:extLst>
      <p:ext uri="{BB962C8B-B14F-4D97-AF65-F5344CB8AC3E}">
        <p14:creationId xmlns:p14="http://schemas.microsoft.com/office/powerpoint/2010/main" val="1420783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1BB85-6CC5-5DFC-16DA-9D553D9EB35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36CDA55-FD60-B4D0-DCBD-9777255877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F75B7F9-1A7B-639D-D24F-92DB3314165C}"/>
              </a:ext>
            </a:extLst>
          </p:cNvPr>
          <p:cNvSpPr>
            <a:spLocks noGrp="1"/>
          </p:cNvSpPr>
          <p:nvPr>
            <p:ph type="dt" sz="half" idx="10"/>
          </p:nvPr>
        </p:nvSpPr>
        <p:spPr/>
        <p:txBody>
          <a:bodyPr/>
          <a:lstStyle/>
          <a:p>
            <a:fld id="{94DCE562-0ED5-4E71-A883-30F147DE1D06}" type="datetimeFigureOut">
              <a:rPr lang="en-IN" smtClean="0"/>
              <a:t>05-02-2025</a:t>
            </a:fld>
            <a:endParaRPr lang="en-IN"/>
          </a:p>
        </p:txBody>
      </p:sp>
      <p:sp>
        <p:nvSpPr>
          <p:cNvPr id="5" name="Footer Placeholder 4">
            <a:extLst>
              <a:ext uri="{FF2B5EF4-FFF2-40B4-BE49-F238E27FC236}">
                <a16:creationId xmlns:a16="http://schemas.microsoft.com/office/drawing/2014/main" id="{E5C16333-5121-9AA2-65EF-AF3657B7C31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849EC39-8072-88BB-A2A3-EA0A1CC50F8E}"/>
              </a:ext>
            </a:extLst>
          </p:cNvPr>
          <p:cNvSpPr>
            <a:spLocks noGrp="1"/>
          </p:cNvSpPr>
          <p:nvPr>
            <p:ph type="sldNum" sz="quarter" idx="12"/>
          </p:nvPr>
        </p:nvSpPr>
        <p:spPr/>
        <p:txBody>
          <a:bodyPr/>
          <a:lstStyle/>
          <a:p>
            <a:fld id="{7F3339CB-47EE-4EAC-A7A5-AABC14D9BE34}" type="slidenum">
              <a:rPr lang="en-IN" smtClean="0"/>
              <a:t>‹#›</a:t>
            </a:fld>
            <a:endParaRPr lang="en-IN"/>
          </a:p>
        </p:txBody>
      </p:sp>
    </p:spTree>
    <p:extLst>
      <p:ext uri="{BB962C8B-B14F-4D97-AF65-F5344CB8AC3E}">
        <p14:creationId xmlns:p14="http://schemas.microsoft.com/office/powerpoint/2010/main" val="1739359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434B69-FE2A-CCEC-2C60-99A5B0B922E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999223C-ACA7-2798-33B5-66BF22C542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F4B65D-E85E-28A5-0220-A73BCC5B22B1}"/>
              </a:ext>
            </a:extLst>
          </p:cNvPr>
          <p:cNvSpPr>
            <a:spLocks noGrp="1"/>
          </p:cNvSpPr>
          <p:nvPr>
            <p:ph type="dt" sz="half" idx="10"/>
          </p:nvPr>
        </p:nvSpPr>
        <p:spPr/>
        <p:txBody>
          <a:bodyPr/>
          <a:lstStyle/>
          <a:p>
            <a:fld id="{94DCE562-0ED5-4E71-A883-30F147DE1D06}" type="datetimeFigureOut">
              <a:rPr lang="en-IN" smtClean="0"/>
              <a:t>05-02-2025</a:t>
            </a:fld>
            <a:endParaRPr lang="en-IN"/>
          </a:p>
        </p:txBody>
      </p:sp>
      <p:sp>
        <p:nvSpPr>
          <p:cNvPr id="5" name="Footer Placeholder 4">
            <a:extLst>
              <a:ext uri="{FF2B5EF4-FFF2-40B4-BE49-F238E27FC236}">
                <a16:creationId xmlns:a16="http://schemas.microsoft.com/office/drawing/2014/main" id="{7782CD71-374F-644F-B422-99248AB2CE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8E04F2C-89C9-9943-37C6-1B42B8EE46BF}"/>
              </a:ext>
            </a:extLst>
          </p:cNvPr>
          <p:cNvSpPr>
            <a:spLocks noGrp="1"/>
          </p:cNvSpPr>
          <p:nvPr>
            <p:ph type="sldNum" sz="quarter" idx="12"/>
          </p:nvPr>
        </p:nvSpPr>
        <p:spPr/>
        <p:txBody>
          <a:bodyPr/>
          <a:lstStyle/>
          <a:p>
            <a:fld id="{7F3339CB-47EE-4EAC-A7A5-AABC14D9BE34}" type="slidenum">
              <a:rPr lang="en-IN" smtClean="0"/>
              <a:t>‹#›</a:t>
            </a:fld>
            <a:endParaRPr lang="en-IN"/>
          </a:p>
        </p:txBody>
      </p:sp>
    </p:spTree>
    <p:extLst>
      <p:ext uri="{BB962C8B-B14F-4D97-AF65-F5344CB8AC3E}">
        <p14:creationId xmlns:p14="http://schemas.microsoft.com/office/powerpoint/2010/main" val="3358347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FF8FE0-8359-3E1A-0CE7-8DC9984A3E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83C9A50-8F71-8F6B-3369-A6260932DD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28BF136-6E98-5C00-6002-A8A2AFA01F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DCE562-0ED5-4E71-A883-30F147DE1D06}" type="datetimeFigureOut">
              <a:rPr lang="en-IN" smtClean="0"/>
              <a:t>05-02-2025</a:t>
            </a:fld>
            <a:endParaRPr lang="en-IN"/>
          </a:p>
        </p:txBody>
      </p:sp>
      <p:sp>
        <p:nvSpPr>
          <p:cNvPr id="5" name="Footer Placeholder 4">
            <a:extLst>
              <a:ext uri="{FF2B5EF4-FFF2-40B4-BE49-F238E27FC236}">
                <a16:creationId xmlns:a16="http://schemas.microsoft.com/office/drawing/2014/main" id="{A49A8980-68C9-9068-C775-05331BFE73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DFC248B-1312-F7FA-A862-FC2A5A9CB4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3339CB-47EE-4EAC-A7A5-AABC14D9BE34}" type="slidenum">
              <a:rPr lang="en-IN" smtClean="0"/>
              <a:t>‹#›</a:t>
            </a:fld>
            <a:endParaRPr lang="en-IN"/>
          </a:p>
        </p:txBody>
      </p:sp>
    </p:spTree>
    <p:extLst>
      <p:ext uri="{BB962C8B-B14F-4D97-AF65-F5344CB8AC3E}">
        <p14:creationId xmlns:p14="http://schemas.microsoft.com/office/powerpoint/2010/main" val="3472337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3" Type="http://schemas.openxmlformats.org/officeDocument/2006/relationships/customXml" Target="../ink/ink10.xml"/><Relationship Id="rId18" Type="http://schemas.openxmlformats.org/officeDocument/2006/relationships/customXml" Target="../ink/ink14.xml"/><Relationship Id="rId26" Type="http://schemas.openxmlformats.org/officeDocument/2006/relationships/customXml" Target="../ink/ink18.xml"/><Relationship Id="rId39" Type="http://schemas.openxmlformats.org/officeDocument/2006/relationships/image" Target="../media/image20.png"/><Relationship Id="rId21" Type="http://schemas.openxmlformats.org/officeDocument/2006/relationships/image" Target="../media/image11.png"/><Relationship Id="rId34" Type="http://schemas.openxmlformats.org/officeDocument/2006/relationships/customXml" Target="../ink/ink22.xml"/><Relationship Id="rId42" Type="http://schemas.openxmlformats.org/officeDocument/2006/relationships/customXml" Target="../ink/ink26.xml"/><Relationship Id="rId47" Type="http://schemas.openxmlformats.org/officeDocument/2006/relationships/customXml" Target="../ink/ink29.xml"/><Relationship Id="rId50" Type="http://schemas.openxmlformats.org/officeDocument/2006/relationships/image" Target="../media/image24.png"/><Relationship Id="rId7" Type="http://schemas.openxmlformats.org/officeDocument/2006/relationships/customXml" Target="../ink/ink4.xml"/><Relationship Id="rId2" Type="http://schemas.openxmlformats.org/officeDocument/2006/relationships/image" Target="../media/image7.png"/><Relationship Id="rId16" Type="http://schemas.openxmlformats.org/officeDocument/2006/relationships/image" Target="../media/image9.png"/><Relationship Id="rId29" Type="http://schemas.openxmlformats.org/officeDocument/2006/relationships/image" Target="../media/image15.png"/><Relationship Id="rId11" Type="http://schemas.openxmlformats.org/officeDocument/2006/relationships/customXml" Target="../ink/ink8.xml"/><Relationship Id="rId24" Type="http://schemas.openxmlformats.org/officeDocument/2006/relationships/customXml" Target="../ink/ink17.xml"/><Relationship Id="rId32" Type="http://schemas.openxmlformats.org/officeDocument/2006/relationships/customXml" Target="../ink/ink21.xml"/><Relationship Id="rId37" Type="http://schemas.openxmlformats.org/officeDocument/2006/relationships/image" Target="../media/image19.png"/><Relationship Id="rId40" Type="http://schemas.openxmlformats.org/officeDocument/2006/relationships/customXml" Target="../ink/ink25.xml"/><Relationship Id="rId45" Type="http://schemas.openxmlformats.org/officeDocument/2006/relationships/customXml" Target="../ink/ink28.xml"/><Relationship Id="rId5" Type="http://schemas.openxmlformats.org/officeDocument/2006/relationships/customXml" Target="../ink/ink2.xml"/><Relationship Id="rId15" Type="http://schemas.openxmlformats.org/officeDocument/2006/relationships/customXml" Target="../ink/ink12.xml"/><Relationship Id="rId23" Type="http://schemas.openxmlformats.org/officeDocument/2006/relationships/image" Target="../media/image12.png"/><Relationship Id="rId28" Type="http://schemas.openxmlformats.org/officeDocument/2006/relationships/customXml" Target="../ink/ink19.xml"/><Relationship Id="rId36" Type="http://schemas.openxmlformats.org/officeDocument/2006/relationships/customXml" Target="../ink/ink23.xml"/><Relationship Id="rId49" Type="http://schemas.openxmlformats.org/officeDocument/2006/relationships/customXml" Target="../ink/ink31.xml"/><Relationship Id="rId10" Type="http://schemas.openxmlformats.org/officeDocument/2006/relationships/customXml" Target="../ink/ink7.xml"/><Relationship Id="rId19" Type="http://schemas.openxmlformats.org/officeDocument/2006/relationships/image" Target="../media/image10.png"/><Relationship Id="rId31" Type="http://schemas.openxmlformats.org/officeDocument/2006/relationships/image" Target="../media/image16.png"/><Relationship Id="rId44" Type="http://schemas.openxmlformats.org/officeDocument/2006/relationships/customXml" Target="../ink/ink27.xml"/><Relationship Id="rId52" Type="http://schemas.openxmlformats.org/officeDocument/2006/relationships/customXml" Target="../ink/ink33.xml"/><Relationship Id="rId4" Type="http://schemas.openxmlformats.org/officeDocument/2006/relationships/image" Target="../media/image8.png"/><Relationship Id="rId9" Type="http://schemas.openxmlformats.org/officeDocument/2006/relationships/customXml" Target="../ink/ink6.xml"/><Relationship Id="rId14" Type="http://schemas.openxmlformats.org/officeDocument/2006/relationships/customXml" Target="../ink/ink11.xml"/><Relationship Id="rId22" Type="http://schemas.openxmlformats.org/officeDocument/2006/relationships/customXml" Target="../ink/ink16.xml"/><Relationship Id="rId27" Type="http://schemas.openxmlformats.org/officeDocument/2006/relationships/image" Target="../media/image14.png"/><Relationship Id="rId30" Type="http://schemas.openxmlformats.org/officeDocument/2006/relationships/customXml" Target="../ink/ink20.xml"/><Relationship Id="rId35" Type="http://schemas.openxmlformats.org/officeDocument/2006/relationships/image" Target="../media/image18.png"/><Relationship Id="rId43" Type="http://schemas.openxmlformats.org/officeDocument/2006/relationships/image" Target="../media/image22.png"/><Relationship Id="rId48" Type="http://schemas.openxmlformats.org/officeDocument/2006/relationships/customXml" Target="../ink/ink30.xml"/><Relationship Id="rId8" Type="http://schemas.openxmlformats.org/officeDocument/2006/relationships/customXml" Target="../ink/ink5.xml"/><Relationship Id="rId51" Type="http://schemas.openxmlformats.org/officeDocument/2006/relationships/customXml" Target="../ink/ink32.xml"/><Relationship Id="rId3" Type="http://schemas.openxmlformats.org/officeDocument/2006/relationships/customXml" Target="../ink/ink1.xml"/><Relationship Id="rId12" Type="http://schemas.openxmlformats.org/officeDocument/2006/relationships/customXml" Target="../ink/ink9.xml"/><Relationship Id="rId17" Type="http://schemas.openxmlformats.org/officeDocument/2006/relationships/customXml" Target="../ink/ink13.xml"/><Relationship Id="rId25" Type="http://schemas.openxmlformats.org/officeDocument/2006/relationships/image" Target="../media/image13.png"/><Relationship Id="rId33" Type="http://schemas.openxmlformats.org/officeDocument/2006/relationships/image" Target="../media/image17.png"/><Relationship Id="rId38" Type="http://schemas.openxmlformats.org/officeDocument/2006/relationships/customXml" Target="../ink/ink24.xml"/><Relationship Id="rId46" Type="http://schemas.openxmlformats.org/officeDocument/2006/relationships/image" Target="../media/image23.png"/><Relationship Id="rId20" Type="http://schemas.openxmlformats.org/officeDocument/2006/relationships/customXml" Target="../ink/ink15.xml"/><Relationship Id="rId41"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customXml" Target="../ink/ink3.xml"/></Relationships>
</file>

<file path=ppt/slides/_rels/slide9.xml.rels><?xml version="1.0" encoding="UTF-8" standalone="yes"?>
<Relationships xmlns="http://schemas.openxmlformats.org/package/2006/relationships"><Relationship Id="rId13" Type="http://schemas.openxmlformats.org/officeDocument/2006/relationships/image" Target="../media/image29.png"/><Relationship Id="rId18" Type="http://schemas.openxmlformats.org/officeDocument/2006/relationships/customXml" Target="../ink/ink43.xml"/><Relationship Id="rId26" Type="http://schemas.openxmlformats.org/officeDocument/2006/relationships/customXml" Target="../ink/ink48.xml"/><Relationship Id="rId39" Type="http://schemas.openxmlformats.org/officeDocument/2006/relationships/customXml" Target="../ink/ink56.xml"/><Relationship Id="rId21" Type="http://schemas.openxmlformats.org/officeDocument/2006/relationships/image" Target="../media/image32.png"/><Relationship Id="rId34" Type="http://schemas.openxmlformats.org/officeDocument/2006/relationships/image" Target="../media/image36.png"/><Relationship Id="rId42" Type="http://schemas.openxmlformats.org/officeDocument/2006/relationships/image" Target="../media/image40.png"/><Relationship Id="rId7" Type="http://schemas.openxmlformats.org/officeDocument/2006/relationships/image" Target="../media/image26.png"/><Relationship Id="rId2" Type="http://schemas.openxmlformats.org/officeDocument/2006/relationships/image" Target="../media/image25.png"/><Relationship Id="rId16" Type="http://schemas.openxmlformats.org/officeDocument/2006/relationships/image" Target="../media/image30.png"/><Relationship Id="rId20" Type="http://schemas.openxmlformats.org/officeDocument/2006/relationships/customXml" Target="../ink/ink44.xml"/><Relationship Id="rId29" Type="http://schemas.openxmlformats.org/officeDocument/2006/relationships/customXml" Target="../ink/ink50.xml"/><Relationship Id="rId41" Type="http://schemas.openxmlformats.org/officeDocument/2006/relationships/customXml" Target="../ink/ink57.xml"/><Relationship Id="rId1" Type="http://schemas.openxmlformats.org/officeDocument/2006/relationships/slideLayout" Target="../slideLayouts/slideLayout2.xml"/><Relationship Id="rId6" Type="http://schemas.openxmlformats.org/officeDocument/2006/relationships/customXml" Target="../ink/ink36.xml"/><Relationship Id="rId11" Type="http://schemas.openxmlformats.org/officeDocument/2006/relationships/image" Target="../media/image28.png"/><Relationship Id="rId24" Type="http://schemas.openxmlformats.org/officeDocument/2006/relationships/image" Target="../media/image33.png"/><Relationship Id="rId32" Type="http://schemas.openxmlformats.org/officeDocument/2006/relationships/customXml" Target="../ink/ink52.xml"/><Relationship Id="rId37" Type="http://schemas.openxmlformats.org/officeDocument/2006/relationships/customXml" Target="../ink/ink55.xml"/><Relationship Id="rId40" Type="http://schemas.openxmlformats.org/officeDocument/2006/relationships/image" Target="../media/image39.png"/><Relationship Id="rId5" Type="http://schemas.openxmlformats.org/officeDocument/2006/relationships/customXml" Target="../ink/ink35.xml"/><Relationship Id="rId15" Type="http://schemas.openxmlformats.org/officeDocument/2006/relationships/customXml" Target="../ink/ink41.xml"/><Relationship Id="rId23" Type="http://schemas.openxmlformats.org/officeDocument/2006/relationships/customXml" Target="../ink/ink46.xml"/><Relationship Id="rId28" Type="http://schemas.openxmlformats.org/officeDocument/2006/relationships/customXml" Target="../ink/ink49.xml"/><Relationship Id="rId36" Type="http://schemas.openxmlformats.org/officeDocument/2006/relationships/image" Target="../media/image37.png"/><Relationship Id="rId10" Type="http://schemas.openxmlformats.org/officeDocument/2006/relationships/customXml" Target="../ink/ink38.xml"/><Relationship Id="rId19" Type="http://schemas.openxmlformats.org/officeDocument/2006/relationships/image" Target="../media/image31.png"/><Relationship Id="rId31" Type="http://schemas.openxmlformats.org/officeDocument/2006/relationships/customXml" Target="../ink/ink51.xml"/><Relationship Id="rId44" Type="http://schemas.openxmlformats.org/officeDocument/2006/relationships/image" Target="../media/image41.png"/><Relationship Id="rId4" Type="http://schemas.openxmlformats.org/officeDocument/2006/relationships/image" Target="../media/image15.png"/><Relationship Id="rId9" Type="http://schemas.openxmlformats.org/officeDocument/2006/relationships/image" Target="../media/image27.png"/><Relationship Id="rId14" Type="http://schemas.openxmlformats.org/officeDocument/2006/relationships/customXml" Target="../ink/ink40.xml"/><Relationship Id="rId22" Type="http://schemas.openxmlformats.org/officeDocument/2006/relationships/customXml" Target="../ink/ink45.xml"/><Relationship Id="rId27" Type="http://schemas.openxmlformats.org/officeDocument/2006/relationships/image" Target="../media/image34.png"/><Relationship Id="rId30" Type="http://schemas.openxmlformats.org/officeDocument/2006/relationships/image" Target="../media/image35.png"/><Relationship Id="rId35" Type="http://schemas.openxmlformats.org/officeDocument/2006/relationships/customXml" Target="../ink/ink54.xml"/><Relationship Id="rId43" Type="http://schemas.openxmlformats.org/officeDocument/2006/relationships/customXml" Target="../ink/ink58.xml"/><Relationship Id="rId8" Type="http://schemas.openxmlformats.org/officeDocument/2006/relationships/customXml" Target="../ink/ink37.xml"/><Relationship Id="rId3" Type="http://schemas.openxmlformats.org/officeDocument/2006/relationships/customXml" Target="../ink/ink34.xml"/><Relationship Id="rId12" Type="http://schemas.openxmlformats.org/officeDocument/2006/relationships/customXml" Target="../ink/ink39.xml"/><Relationship Id="rId17" Type="http://schemas.openxmlformats.org/officeDocument/2006/relationships/customXml" Target="../ink/ink42.xml"/><Relationship Id="rId25" Type="http://schemas.openxmlformats.org/officeDocument/2006/relationships/customXml" Target="../ink/ink47.xml"/><Relationship Id="rId33" Type="http://schemas.openxmlformats.org/officeDocument/2006/relationships/customXml" Target="../ink/ink53.xml"/><Relationship Id="rId38"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customXml" Target="../ink/ink63.xml"/><Relationship Id="rId13" Type="http://schemas.openxmlformats.org/officeDocument/2006/relationships/customXml" Target="../ink/ink68.xml"/><Relationship Id="rId3" Type="http://schemas.openxmlformats.org/officeDocument/2006/relationships/customXml" Target="../ink/ink59.xml"/><Relationship Id="rId7" Type="http://schemas.openxmlformats.org/officeDocument/2006/relationships/customXml" Target="../ink/ink62.xml"/><Relationship Id="rId12" Type="http://schemas.openxmlformats.org/officeDocument/2006/relationships/customXml" Target="../ink/ink67.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customXml" Target="../ink/ink61.xml"/><Relationship Id="rId11" Type="http://schemas.openxmlformats.org/officeDocument/2006/relationships/customXml" Target="../ink/ink66.xml"/><Relationship Id="rId5" Type="http://schemas.openxmlformats.org/officeDocument/2006/relationships/customXml" Target="../ink/ink60.xml"/><Relationship Id="rId10" Type="http://schemas.openxmlformats.org/officeDocument/2006/relationships/customXml" Target="../ink/ink65.xml"/><Relationship Id="rId4" Type="http://schemas.openxmlformats.org/officeDocument/2006/relationships/image" Target="../media/image43.png"/><Relationship Id="rId9" Type="http://schemas.openxmlformats.org/officeDocument/2006/relationships/customXml" Target="../ink/ink64.xml"/></Relationships>
</file>

<file path=ppt/slides/_rels/slide11.xml.rels><?xml version="1.0" encoding="UTF-8" standalone="yes"?>
<Relationships xmlns="http://schemas.openxmlformats.org/package/2006/relationships"><Relationship Id="rId13" Type="http://schemas.openxmlformats.org/officeDocument/2006/relationships/customXml" Target="../ink/ink74.xml"/><Relationship Id="rId18" Type="http://schemas.openxmlformats.org/officeDocument/2006/relationships/image" Target="../media/image52.png"/><Relationship Id="rId26" Type="http://schemas.openxmlformats.org/officeDocument/2006/relationships/image" Target="../media/image56.png"/><Relationship Id="rId39" Type="http://schemas.openxmlformats.org/officeDocument/2006/relationships/customXml" Target="../ink/ink87.xml"/><Relationship Id="rId21" Type="http://schemas.openxmlformats.org/officeDocument/2006/relationships/customXml" Target="../ink/ink78.xml"/><Relationship Id="rId34" Type="http://schemas.openxmlformats.org/officeDocument/2006/relationships/image" Target="../media/image60.png"/><Relationship Id="rId7" Type="http://schemas.openxmlformats.org/officeDocument/2006/relationships/customXml" Target="../ink/ink71.xml"/><Relationship Id="rId2" Type="http://schemas.openxmlformats.org/officeDocument/2006/relationships/image" Target="../media/image44.png"/><Relationship Id="rId16" Type="http://schemas.openxmlformats.org/officeDocument/2006/relationships/image" Target="../media/image51.png"/><Relationship Id="rId20" Type="http://schemas.openxmlformats.org/officeDocument/2006/relationships/image" Target="../media/image53.png"/><Relationship Id="rId29" Type="http://schemas.openxmlformats.org/officeDocument/2006/relationships/customXml" Target="../ink/ink82.xml"/><Relationship Id="rId41" Type="http://schemas.openxmlformats.org/officeDocument/2006/relationships/customXml" Target="../ink/ink88.xml"/><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customXml" Target="../ink/ink73.xml"/><Relationship Id="rId24" Type="http://schemas.openxmlformats.org/officeDocument/2006/relationships/image" Target="../media/image55.png"/><Relationship Id="rId32" Type="http://schemas.openxmlformats.org/officeDocument/2006/relationships/image" Target="../media/image59.png"/><Relationship Id="rId37" Type="http://schemas.openxmlformats.org/officeDocument/2006/relationships/customXml" Target="../ink/ink86.xml"/><Relationship Id="rId40" Type="http://schemas.openxmlformats.org/officeDocument/2006/relationships/image" Target="../media/image63.png"/><Relationship Id="rId5" Type="http://schemas.openxmlformats.org/officeDocument/2006/relationships/customXml" Target="../ink/ink70.xml"/><Relationship Id="rId15" Type="http://schemas.openxmlformats.org/officeDocument/2006/relationships/customXml" Target="../ink/ink75.xml"/><Relationship Id="rId23" Type="http://schemas.openxmlformats.org/officeDocument/2006/relationships/customXml" Target="../ink/ink79.xml"/><Relationship Id="rId28" Type="http://schemas.openxmlformats.org/officeDocument/2006/relationships/image" Target="../media/image57.png"/><Relationship Id="rId36" Type="http://schemas.openxmlformats.org/officeDocument/2006/relationships/image" Target="../media/image61.png"/><Relationship Id="rId10" Type="http://schemas.openxmlformats.org/officeDocument/2006/relationships/image" Target="../media/image48.png"/><Relationship Id="rId19" Type="http://schemas.openxmlformats.org/officeDocument/2006/relationships/customXml" Target="../ink/ink77.xml"/><Relationship Id="rId31" Type="http://schemas.openxmlformats.org/officeDocument/2006/relationships/customXml" Target="../ink/ink83.xml"/><Relationship Id="rId4" Type="http://schemas.openxmlformats.org/officeDocument/2006/relationships/image" Target="../media/image45.png"/><Relationship Id="rId9" Type="http://schemas.openxmlformats.org/officeDocument/2006/relationships/customXml" Target="../ink/ink72.xml"/><Relationship Id="rId14" Type="http://schemas.openxmlformats.org/officeDocument/2006/relationships/image" Target="../media/image50.png"/><Relationship Id="rId22" Type="http://schemas.openxmlformats.org/officeDocument/2006/relationships/image" Target="../media/image54.png"/><Relationship Id="rId27" Type="http://schemas.openxmlformats.org/officeDocument/2006/relationships/customXml" Target="../ink/ink81.xml"/><Relationship Id="rId30" Type="http://schemas.openxmlformats.org/officeDocument/2006/relationships/image" Target="../media/image58.png"/><Relationship Id="rId35" Type="http://schemas.openxmlformats.org/officeDocument/2006/relationships/customXml" Target="../ink/ink85.xml"/><Relationship Id="rId8" Type="http://schemas.openxmlformats.org/officeDocument/2006/relationships/image" Target="../media/image47.png"/><Relationship Id="rId3" Type="http://schemas.openxmlformats.org/officeDocument/2006/relationships/customXml" Target="../ink/ink69.xml"/><Relationship Id="rId12" Type="http://schemas.openxmlformats.org/officeDocument/2006/relationships/image" Target="../media/image49.png"/><Relationship Id="rId17" Type="http://schemas.openxmlformats.org/officeDocument/2006/relationships/customXml" Target="../ink/ink76.xml"/><Relationship Id="rId25" Type="http://schemas.openxmlformats.org/officeDocument/2006/relationships/customXml" Target="../ink/ink80.xml"/><Relationship Id="rId33" Type="http://schemas.openxmlformats.org/officeDocument/2006/relationships/customXml" Target="../ink/ink84.xml"/><Relationship Id="rId38" Type="http://schemas.openxmlformats.org/officeDocument/2006/relationships/image" Target="../media/image62.png"/></Relationships>
</file>

<file path=ppt/slides/_rels/slide1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A8578-D334-C8DA-9D5D-EC434CACF288}"/>
              </a:ext>
            </a:extLst>
          </p:cNvPr>
          <p:cNvSpPr>
            <a:spLocks noGrp="1"/>
          </p:cNvSpPr>
          <p:nvPr>
            <p:ph type="ctrTitle"/>
          </p:nvPr>
        </p:nvSpPr>
        <p:spPr>
          <a:xfrm>
            <a:off x="1307690" y="406400"/>
            <a:ext cx="9144000" cy="2387600"/>
          </a:xfrm>
        </p:spPr>
        <p:txBody>
          <a:bodyPr/>
          <a:lstStyle/>
          <a:p>
            <a:r>
              <a:rPr lang="en-IN" sz="4800" dirty="0"/>
              <a:t>Important Mathematics </a:t>
            </a:r>
            <a:br>
              <a:rPr lang="en-IN" sz="4800" dirty="0"/>
            </a:br>
            <a:r>
              <a:rPr lang="en-IN" sz="4800" dirty="0"/>
              <a:t> Questions </a:t>
            </a:r>
            <a:br>
              <a:rPr lang="en-IN" sz="4400" dirty="0"/>
            </a:br>
            <a:r>
              <a:rPr lang="en-IN" dirty="0"/>
              <a:t>Class X</a:t>
            </a:r>
          </a:p>
        </p:txBody>
      </p:sp>
      <p:sp>
        <p:nvSpPr>
          <p:cNvPr id="3" name="Subtitle 2">
            <a:extLst>
              <a:ext uri="{FF2B5EF4-FFF2-40B4-BE49-F238E27FC236}">
                <a16:creationId xmlns:a16="http://schemas.microsoft.com/office/drawing/2014/main" id="{1D7A8C60-BF1F-ABE7-4FEE-0618BB871C8C}"/>
              </a:ext>
            </a:extLst>
          </p:cNvPr>
          <p:cNvSpPr>
            <a:spLocks noGrp="1"/>
          </p:cNvSpPr>
          <p:nvPr>
            <p:ph type="subTitle" idx="1"/>
          </p:nvPr>
        </p:nvSpPr>
        <p:spPr>
          <a:xfrm>
            <a:off x="1524000" y="2989006"/>
            <a:ext cx="9144000" cy="2268794"/>
          </a:xfrm>
        </p:spPr>
        <p:txBody>
          <a:bodyPr>
            <a:normAutofit/>
          </a:bodyPr>
          <a:lstStyle/>
          <a:p>
            <a:r>
              <a:rPr lang="en-IN" sz="4400" dirty="0" err="1"/>
              <a:t>toppershome.online</a:t>
            </a:r>
            <a:endParaRPr lang="en-IN" sz="4400" dirty="0"/>
          </a:p>
        </p:txBody>
      </p:sp>
    </p:spTree>
    <p:extLst>
      <p:ext uri="{BB962C8B-B14F-4D97-AF65-F5344CB8AC3E}">
        <p14:creationId xmlns:p14="http://schemas.microsoft.com/office/powerpoint/2010/main" val="3638361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3C3DE2D-4069-3EA9-0FAD-BD7CBFBA9F54}"/>
                  </a:ext>
                </a:extLst>
              </p:cNvPr>
              <p:cNvSpPr>
                <a:spLocks noGrp="1"/>
              </p:cNvSpPr>
              <p:nvPr>
                <p:ph idx="1"/>
              </p:nvPr>
            </p:nvSpPr>
            <p:spPr>
              <a:xfrm>
                <a:off x="571500" y="720725"/>
                <a:ext cx="10515600" cy="4351338"/>
              </a:xfrm>
            </p:spPr>
            <p:txBody>
              <a:bodyPr>
                <a:normAutofit lnSpcReduction="10000"/>
              </a:bodyPr>
              <a:lstStyle/>
              <a:p>
                <a:pPr marL="0" indent="0">
                  <a:buNone/>
                </a:pPr>
                <a:r>
                  <a:rPr lang="en-US" dirty="0"/>
                  <a:t>1.If 5 times the 5th term of an A.P. is equal to 9 times the 9 </a:t>
                </a:r>
                <a:r>
                  <a:rPr lang="en-US" dirty="0" err="1"/>
                  <a:t>th</a:t>
                </a:r>
                <a:r>
                  <a:rPr lang="en-US" dirty="0"/>
                  <a:t> term, then its 14th term is : (A) 5 (C) 0 (B) 9 (D) 14 </a:t>
                </a:r>
                <a:endParaRPr lang="en-IN" dirty="0"/>
              </a:p>
              <a:p>
                <a:r>
                  <a:rPr lang="en-IN" dirty="0"/>
                  <a:t>Solution : formula used  a+ (n-1)d = nth term</a:t>
                </a:r>
              </a:p>
              <a:p>
                <a:pPr marL="0" indent="0">
                  <a:buNone/>
                </a:pPr>
                <a:r>
                  <a:rPr lang="en-IN" dirty="0"/>
                  <a:t>     a=first term n= number of term d= common difference</a:t>
                </a:r>
              </a:p>
              <a:p>
                <a:pPr marL="0" indent="0">
                  <a:buNone/>
                </a:pPr>
                <a:r>
                  <a:rPr lang="en-IN" dirty="0"/>
                  <a:t>             5(a+4d) = 9(a+ 8d)&gt;&gt;&gt; 5a+20d=9a+72d&gt;&gt;&gt; 5a-9a=72d-20d</a:t>
                </a:r>
              </a:p>
              <a:p>
                <a:pPr marL="0" indent="0">
                  <a:buNone/>
                </a:pPr>
                <a:r>
                  <a:rPr lang="en-IN" dirty="0"/>
                  <a:t>            -4a =52d &gt;&gt;&gt; a=52d</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 </m:t>
                    </m:r>
                  </m:oMath>
                </a14:m>
                <a:r>
                  <a:rPr lang="en-IN" dirty="0"/>
                  <a:t>-4 =&gt; a= -13d</a:t>
                </a:r>
              </a:p>
              <a:p>
                <a:pPr marL="0" indent="0">
                  <a:buNone/>
                </a:pPr>
                <a:r>
                  <a:rPr lang="en-IN" dirty="0"/>
                  <a:t> Now by the question 14 </a:t>
                </a:r>
                <a:r>
                  <a:rPr lang="en-IN" dirty="0" err="1"/>
                  <a:t>th</a:t>
                </a:r>
                <a:r>
                  <a:rPr lang="en-IN" dirty="0"/>
                  <a:t> term = a+13d </a:t>
                </a:r>
              </a:p>
              <a:p>
                <a:pPr marL="0" indent="0">
                  <a:buNone/>
                </a:pPr>
                <a:r>
                  <a:rPr lang="en-IN" dirty="0"/>
                  <a:t> put the value of a=-13d&gt;&gt;&gt;         -13d+13d = 0 </a:t>
                </a:r>
              </a:p>
              <a:p>
                <a:pPr marL="0" indent="0">
                  <a:buNone/>
                </a:pPr>
                <a:r>
                  <a:rPr lang="en-IN" dirty="0"/>
                  <a:t> Ans : (c)  </a:t>
                </a:r>
              </a:p>
            </p:txBody>
          </p:sp>
        </mc:Choice>
        <mc:Fallback xmlns="">
          <p:sp>
            <p:nvSpPr>
              <p:cNvPr id="3" name="Content Placeholder 2">
                <a:extLst>
                  <a:ext uri="{FF2B5EF4-FFF2-40B4-BE49-F238E27FC236}">
                    <a16:creationId xmlns:a16="http://schemas.microsoft.com/office/drawing/2014/main" id="{B3C3DE2D-4069-3EA9-0FAD-BD7CBFBA9F54}"/>
                  </a:ext>
                </a:extLst>
              </p:cNvPr>
              <p:cNvSpPr>
                <a:spLocks noGrp="1" noRot="1" noChangeAspect="1" noMove="1" noResize="1" noEditPoints="1" noAdjustHandles="1" noChangeArrowheads="1" noChangeShapeType="1" noTextEdit="1"/>
              </p:cNvSpPr>
              <p:nvPr>
                <p:ph idx="1"/>
              </p:nvPr>
            </p:nvSpPr>
            <p:spPr>
              <a:xfrm>
                <a:off x="571500" y="720725"/>
                <a:ext cx="10515600" cy="4351338"/>
              </a:xfrm>
              <a:blipFill>
                <a:blip r:embed="rId2"/>
                <a:stretch>
                  <a:fillRect l="-1217" t="-3081"/>
                </a:stretch>
              </a:blipFill>
            </p:spPr>
            <p:txBody>
              <a:bodyPr/>
              <a:lstStyle/>
              <a:p>
                <a:r>
                  <a:rPr lang="en-IN">
                    <a:noFill/>
                  </a:rPr>
                  <a:t> </a:t>
                </a:r>
              </a:p>
            </p:txBody>
          </p:sp>
        </mc:Fallback>
      </mc:AlternateContent>
    </p:spTree>
    <p:extLst>
      <p:ext uri="{BB962C8B-B14F-4D97-AF65-F5344CB8AC3E}">
        <p14:creationId xmlns:p14="http://schemas.microsoft.com/office/powerpoint/2010/main" val="2281843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599A6B8-EBB9-EAD4-D725-9D996A2B2439}"/>
                  </a:ext>
                </a:extLst>
              </p:cNvPr>
              <p:cNvSpPr>
                <a:spLocks noGrp="1"/>
              </p:cNvSpPr>
              <p:nvPr>
                <p:ph idx="1"/>
              </p:nvPr>
            </p:nvSpPr>
            <p:spPr>
              <a:xfrm>
                <a:off x="838200" y="312420"/>
                <a:ext cx="11102340" cy="6219009"/>
              </a:xfrm>
            </p:spPr>
            <p:txBody>
              <a:bodyPr>
                <a:normAutofit fontScale="92500" lnSpcReduction="10000"/>
              </a:bodyPr>
              <a:lstStyle/>
              <a:p>
                <a:pPr marL="0" indent="0">
                  <a:buNone/>
                </a:pPr>
                <a:r>
                  <a:rPr lang="en-US" dirty="0"/>
                  <a:t>2a).If the sum and the product of the roots of the quadratic equation a</a:t>
                </a:r>
                <a14:m>
                  <m:oMath xmlns:m="http://schemas.openxmlformats.org/officeDocument/2006/math">
                    <m:sSup>
                      <m:sSupPr>
                        <m:ctrlPr>
                          <a:rPr lang="en-US" i="1" smtClean="0">
                            <a:latin typeface="Cambria Math" panose="02040503050406030204" pitchFamily="18" charset="0"/>
                          </a:rPr>
                        </m:ctrlPr>
                      </m:sSupPr>
                      <m:e>
                        <m:r>
                          <a:rPr lang="en-US" i="1" smtClean="0">
                            <a:latin typeface="Cambria Math" panose="02040503050406030204" pitchFamily="18" charset="0"/>
                          </a:rPr>
                          <m:t>𝑥</m:t>
                        </m:r>
                      </m:e>
                      <m:sup>
                        <m:r>
                          <a:rPr lang="en-US" i="1" smtClean="0">
                            <a:latin typeface="Cambria Math" panose="02040503050406030204" pitchFamily="18" charset="0"/>
                          </a:rPr>
                          <m:t>2</m:t>
                        </m:r>
                      </m:sup>
                    </m:sSup>
                  </m:oMath>
                </a14:m>
                <a:r>
                  <a:rPr lang="en-US" dirty="0"/>
                  <a:t> + 6x + 4a = 0 are equal, then ‘a’ is equal to : (A) 3 /2 (B) – 3 /2 (C) 2 /3 (D) – 2</a:t>
                </a:r>
              </a:p>
              <a:p>
                <a:pPr marL="0" indent="0">
                  <a:buNone/>
                </a:pPr>
                <a:r>
                  <a:rPr lang="en-US" dirty="0"/>
                  <a:t>Solution : Let </a:t>
                </a:r>
                <a14:m>
                  <m:oMath xmlns:m="http://schemas.openxmlformats.org/officeDocument/2006/math">
                    <m:r>
                      <a:rPr lang="en-US" i="1" smtClean="0">
                        <a:latin typeface="Cambria Math" panose="02040503050406030204" pitchFamily="18" charset="0"/>
                        <a:ea typeface="Cambria Math" panose="02040503050406030204" pitchFamily="18" charset="0"/>
                      </a:rPr>
                      <m:t>𝛼</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𝛽</m:t>
                    </m:r>
                  </m:oMath>
                </a14:m>
                <a:r>
                  <a:rPr lang="en-IN" dirty="0"/>
                  <a:t> are the roots of the given equation</a:t>
                </a:r>
              </a:p>
              <a:p>
                <a:pPr marL="0" indent="0">
                  <a:buNone/>
                </a:pPr>
                <a:r>
                  <a:rPr lang="en-IN" dirty="0"/>
                  <a:t> sum of roots=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𝑏</m:t>
                        </m:r>
                      </m:num>
                      <m:den>
                        <m:r>
                          <a:rPr lang="en-IN" b="0" i="1" smtClean="0">
                            <a:latin typeface="Cambria Math" panose="02040503050406030204" pitchFamily="18" charset="0"/>
                          </a:rPr>
                          <m:t>𝑎</m:t>
                        </m:r>
                      </m:den>
                    </m:f>
                  </m:oMath>
                </a14:m>
                <a:r>
                  <a:rPr lang="en-IN" dirty="0"/>
                  <a:t>    product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𝑐</m:t>
                        </m:r>
                      </m:num>
                      <m:den>
                        <m:r>
                          <a:rPr lang="en-IN" b="0" i="1" smtClean="0">
                            <a:latin typeface="Cambria Math" panose="02040503050406030204" pitchFamily="18" charset="0"/>
                          </a:rPr>
                          <m:t>𝑎</m:t>
                        </m:r>
                      </m:den>
                    </m:f>
                  </m:oMath>
                </a14:m>
                <a:endParaRPr lang="en-IN" dirty="0"/>
              </a:p>
              <a:p>
                <a:pPr marL="0" indent="0">
                  <a:buNone/>
                </a:pPr>
                <a:r>
                  <a:rPr lang="en-IN" dirty="0"/>
                  <a:t>                      </a:t>
                </a:r>
                <a14:m>
                  <m:oMath xmlns:m="http://schemas.openxmlformats.org/officeDocument/2006/math">
                    <m:r>
                      <a:rPr lang="en-IN" i="1" smtClean="0">
                        <a:latin typeface="Cambria Math" panose="02040503050406030204" pitchFamily="18" charset="0"/>
                        <a:ea typeface="Cambria Math" panose="02040503050406030204" pitchFamily="18" charset="0"/>
                      </a:rPr>
                      <m:t>𝛼</m:t>
                    </m:r>
                    <m:r>
                      <a:rPr lang="en-IN" i="1" smtClean="0">
                        <a:latin typeface="Cambria Math" panose="02040503050406030204" pitchFamily="18" charset="0"/>
                        <a:ea typeface="Cambria Math" panose="02040503050406030204" pitchFamily="18" charset="0"/>
                      </a:rPr>
                      <m:t>+</m:t>
                    </m:r>
                    <m:r>
                      <a:rPr lang="en-IN" i="1" smtClean="0">
                        <a:latin typeface="Cambria Math" panose="02040503050406030204" pitchFamily="18" charset="0"/>
                        <a:ea typeface="Cambria Math" panose="02040503050406030204" pitchFamily="18" charset="0"/>
                      </a:rPr>
                      <m:t>𝛽</m:t>
                    </m:r>
                  </m:oMath>
                </a14:m>
                <a:r>
                  <a:rPr lang="en-IN" dirty="0"/>
                  <a:t>=-</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6</m:t>
                        </m:r>
                      </m:num>
                      <m:den>
                        <m:r>
                          <a:rPr lang="en-IN" b="0" i="1" smtClean="0">
                            <a:latin typeface="Cambria Math" panose="02040503050406030204" pitchFamily="18" charset="0"/>
                          </a:rPr>
                          <m:t>𝑎</m:t>
                        </m:r>
                      </m:den>
                    </m:f>
                  </m:oMath>
                </a14:m>
                <a:r>
                  <a:rPr lang="en-IN" dirty="0"/>
                  <a:t>  </a:t>
                </a:r>
                <a14:m>
                  <m:oMath xmlns:m="http://schemas.openxmlformats.org/officeDocument/2006/math">
                    <m:r>
                      <a:rPr lang="en-IN" b="0" i="0" dirty="0" smtClean="0">
                        <a:latin typeface="Cambria Math" panose="02040503050406030204" pitchFamily="18" charset="0"/>
                        <a:ea typeface="Cambria Math" panose="02040503050406030204" pitchFamily="18" charset="0"/>
                      </a:rPr>
                      <m:t>           </m:t>
                    </m:r>
                    <m:r>
                      <a:rPr lang="en-IN" i="1" dirty="0" smtClean="0">
                        <a:latin typeface="Cambria Math" panose="02040503050406030204" pitchFamily="18" charset="0"/>
                        <a:ea typeface="Cambria Math" panose="02040503050406030204" pitchFamily="18" charset="0"/>
                      </a:rPr>
                      <m:t>𝛼𝛽</m:t>
                    </m:r>
                  </m:oMath>
                </a14:m>
                <a:r>
                  <a:rPr lang="en-IN" dirty="0"/>
                  <a:t>=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4</m:t>
                        </m:r>
                        <m:r>
                          <a:rPr lang="en-IN" b="0" i="1" smtClean="0">
                            <a:latin typeface="Cambria Math" panose="02040503050406030204" pitchFamily="18" charset="0"/>
                          </a:rPr>
                          <m:t>𝑎</m:t>
                        </m:r>
                      </m:num>
                      <m:den>
                        <m:r>
                          <a:rPr lang="en-IN" b="0" i="1" smtClean="0">
                            <a:latin typeface="Cambria Math" panose="02040503050406030204" pitchFamily="18" charset="0"/>
                          </a:rPr>
                          <m:t>𝑎</m:t>
                        </m:r>
                      </m:den>
                    </m:f>
                  </m:oMath>
                </a14:m>
                <a:endParaRPr lang="en-IN" dirty="0"/>
              </a:p>
              <a:p>
                <a:pPr marL="0" indent="0">
                  <a:buNone/>
                </a:pPr>
                <a:r>
                  <a:rPr lang="en-IN" dirty="0"/>
                  <a:t>   given in question  </a:t>
                </a:r>
                <a14:m>
                  <m:oMath xmlns:m="http://schemas.openxmlformats.org/officeDocument/2006/math">
                    <m:r>
                      <a:rPr lang="en-IN" i="1" smtClean="0">
                        <a:latin typeface="Cambria Math" panose="02040503050406030204" pitchFamily="18" charset="0"/>
                        <a:ea typeface="Cambria Math" panose="02040503050406030204" pitchFamily="18" charset="0"/>
                      </a:rPr>
                      <m:t>𝛼</m:t>
                    </m:r>
                    <m:r>
                      <a:rPr lang="en-IN" i="1" smtClean="0">
                        <a:latin typeface="Cambria Math" panose="02040503050406030204" pitchFamily="18" charset="0"/>
                        <a:ea typeface="Cambria Math" panose="02040503050406030204" pitchFamily="18" charset="0"/>
                      </a:rPr>
                      <m:t>+</m:t>
                    </m:r>
                    <m:r>
                      <a:rPr lang="en-IN" i="1" smtClean="0">
                        <a:latin typeface="Cambria Math" panose="02040503050406030204" pitchFamily="18" charset="0"/>
                        <a:ea typeface="Cambria Math" panose="02040503050406030204" pitchFamily="18" charset="0"/>
                      </a:rPr>
                      <m:t>𝛽</m:t>
                    </m:r>
                    <m:r>
                      <a:rPr lang="en-IN" i="1" smtClean="0">
                        <a:latin typeface="Cambria Math" panose="02040503050406030204" pitchFamily="18" charset="0"/>
                        <a:ea typeface="Cambria Math" panose="02040503050406030204" pitchFamily="18" charset="0"/>
                      </a:rPr>
                      <m:t>=</m:t>
                    </m:r>
                    <m:r>
                      <a:rPr lang="en-IN" i="1" smtClean="0">
                        <a:latin typeface="Cambria Math" panose="02040503050406030204" pitchFamily="18" charset="0"/>
                        <a:ea typeface="Cambria Math" panose="02040503050406030204" pitchFamily="18" charset="0"/>
                      </a:rPr>
                      <m:t>𝛼𝛽</m:t>
                    </m:r>
                  </m:oMath>
                </a14:m>
                <a:endParaRPr lang="en-IN" dirty="0"/>
              </a:p>
              <a:p>
                <a:pPr marL="0" indent="0">
                  <a:buNone/>
                </a:pPr>
                <a:r>
                  <a:rPr lang="en-IN" dirty="0"/>
                  <a:t>                                 -6/a= 4 </a:t>
                </a:r>
                <a:r>
                  <a:rPr lang="en-IN" dirty="0">
                    <a:sym typeface="Wingdings" panose="05000000000000000000" pitchFamily="2" charset="2"/>
                  </a:rPr>
                  <a:t> 4a=-6  =&gt;  a= -6/4= -3/2</a:t>
                </a:r>
              </a:p>
              <a:p>
                <a:pPr marL="0" indent="0">
                  <a:buNone/>
                </a:pPr>
                <a:r>
                  <a:rPr lang="en-IN" dirty="0">
                    <a:sym typeface="Wingdings" panose="05000000000000000000" pitchFamily="2" charset="2"/>
                  </a:rPr>
                  <a:t>                Ans: (b)  -3/2</a:t>
                </a:r>
              </a:p>
              <a:p>
                <a:pPr marL="0" indent="0">
                  <a:buNone/>
                </a:pPr>
                <a:r>
                  <a:rPr lang="en-IN" dirty="0"/>
                  <a:t>2b)</a:t>
                </a:r>
                <a:r>
                  <a:rPr lang="en-US" dirty="0"/>
                  <a:t> In the given figure, PA and PB are two tangents drawn to the circle with </a:t>
                </a:r>
                <a:r>
                  <a:rPr lang="en-US" dirty="0" err="1"/>
                  <a:t>centre</a:t>
                </a:r>
                <a:r>
                  <a:rPr lang="en-US" dirty="0"/>
                  <a:t> O and radius 5 cm. If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APB = 60°, then the length of PA is : (A)  5/</a:t>
                </a:r>
                <a14:m>
                  <m:oMath xmlns:m="http://schemas.openxmlformats.org/officeDocument/2006/math">
                    <m:rad>
                      <m:radPr>
                        <m:degHide m:val="on"/>
                        <m:ctrlPr>
                          <a:rPr lang="en-US" i="1" smtClean="0">
                            <a:latin typeface="Cambria Math" panose="02040503050406030204" pitchFamily="18" charset="0"/>
                          </a:rPr>
                        </m:ctrlPr>
                      </m:radPr>
                      <m:deg/>
                      <m:e>
                        <m:r>
                          <a:rPr lang="en-IN" b="0" i="1" smtClean="0">
                            <a:latin typeface="Cambria Math" panose="02040503050406030204" pitchFamily="18" charset="0"/>
                          </a:rPr>
                          <m:t>3</m:t>
                        </m:r>
                      </m:e>
                    </m:rad>
                  </m:oMath>
                </a14:m>
                <a:r>
                  <a:rPr lang="en-US" dirty="0"/>
                  <a:t> cm (B) 5</a:t>
                </a:r>
                <a14:m>
                  <m:oMath xmlns:m="http://schemas.openxmlformats.org/officeDocument/2006/math">
                    <m:rad>
                      <m:radPr>
                        <m:degHide m:val="on"/>
                        <m:ctrlPr>
                          <a:rPr lang="en-US" i="1" smtClean="0">
                            <a:latin typeface="Cambria Math" panose="02040503050406030204" pitchFamily="18" charset="0"/>
                          </a:rPr>
                        </m:ctrlPr>
                      </m:radPr>
                      <m:deg/>
                      <m:e>
                        <m:r>
                          <a:rPr lang="en-IN" b="0" i="1" smtClean="0">
                            <a:latin typeface="Cambria Math" panose="02040503050406030204" pitchFamily="18" charset="0"/>
                          </a:rPr>
                          <m:t>3</m:t>
                        </m:r>
                      </m:e>
                    </m:rad>
                  </m:oMath>
                </a14:m>
                <a:r>
                  <a:rPr lang="en-US" dirty="0"/>
                  <a:t> (C) 10 / </a:t>
                </a:r>
                <a14:m>
                  <m:oMath xmlns:m="http://schemas.openxmlformats.org/officeDocument/2006/math">
                    <m:rad>
                      <m:radPr>
                        <m:degHide m:val="on"/>
                        <m:ctrlPr>
                          <a:rPr lang="en-US" i="1" smtClean="0">
                            <a:latin typeface="Cambria Math" panose="02040503050406030204" pitchFamily="18" charset="0"/>
                          </a:rPr>
                        </m:ctrlPr>
                      </m:radPr>
                      <m:deg/>
                      <m:e>
                        <m:r>
                          <a:rPr lang="en-IN" b="0" i="1" smtClean="0">
                            <a:latin typeface="Cambria Math" panose="02040503050406030204" pitchFamily="18" charset="0"/>
                          </a:rPr>
                          <m:t>3</m:t>
                        </m:r>
                      </m:e>
                    </m:rad>
                  </m:oMath>
                </a14:m>
                <a:r>
                  <a:rPr lang="en-US" dirty="0"/>
                  <a:t> (D) </a:t>
                </a:r>
                <a14:m>
                  <m:oMath xmlns:m="http://schemas.openxmlformats.org/officeDocument/2006/math">
                    <m:rad>
                      <m:radPr>
                        <m:degHide m:val="on"/>
                        <m:ctrlPr>
                          <a:rPr lang="en-US" i="1" smtClean="0">
                            <a:latin typeface="Cambria Math" panose="02040503050406030204" pitchFamily="18" charset="0"/>
                          </a:rPr>
                        </m:ctrlPr>
                      </m:radPr>
                      <m:deg/>
                      <m:e>
                        <m:r>
                          <a:rPr lang="en-IN" b="0" i="1" smtClean="0">
                            <a:latin typeface="Cambria Math" panose="02040503050406030204" pitchFamily="18" charset="0"/>
                          </a:rPr>
                          <m:t>3</m:t>
                        </m:r>
                      </m:e>
                    </m:rad>
                  </m:oMath>
                </a14:m>
                <a:r>
                  <a:rPr lang="en-US" dirty="0"/>
                  <a:t> /10 cm </a:t>
                </a:r>
              </a:p>
              <a:p>
                <a:pPr marL="0" indent="0">
                  <a:buNone/>
                </a:pPr>
                <a:r>
                  <a:rPr lang="en-US" dirty="0"/>
                  <a:t>                                   solution  taking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𝑃𝑂𝐴</m:t>
                    </m:r>
                  </m:oMath>
                </a14:m>
                <a:r>
                  <a:rPr lang="en-US" dirty="0"/>
                  <a:t>:tan 30</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  </m:t>
                    </m:r>
                  </m:oMath>
                </a14:m>
                <a:r>
                  <a:rPr lang="en-IN" dirty="0"/>
                  <a:t>=</a:t>
                </a:r>
                <a14:m>
                  <m:oMath xmlns:m="http://schemas.openxmlformats.org/officeDocument/2006/math">
                    <m:f>
                      <m:fPr>
                        <m:ctrlPr>
                          <a:rPr lang="en-IN" i="1" dirty="0" smtClean="0">
                            <a:latin typeface="Cambria Math" panose="02040503050406030204" pitchFamily="18" charset="0"/>
                          </a:rPr>
                        </m:ctrlPr>
                      </m:fPr>
                      <m:num>
                        <m:r>
                          <a:rPr lang="en-IN" b="0" i="1" dirty="0" smtClean="0">
                            <a:latin typeface="Cambria Math" panose="02040503050406030204" pitchFamily="18" charset="0"/>
                          </a:rPr>
                          <m:t>𝑂𝐴</m:t>
                        </m:r>
                      </m:num>
                      <m:den>
                        <m:r>
                          <a:rPr lang="en-IN" b="0" i="1" dirty="0" smtClean="0">
                            <a:latin typeface="Cambria Math" panose="02040503050406030204" pitchFamily="18" charset="0"/>
                          </a:rPr>
                          <m:t>𝑃𝐴</m:t>
                        </m:r>
                      </m:den>
                    </m:f>
                  </m:oMath>
                </a14:m>
                <a:r>
                  <a:rPr lang="en-IN" dirty="0"/>
                  <a:t> </a:t>
                </a:r>
                <a14:m>
                  <m:oMath xmlns:m="http://schemas.openxmlformats.org/officeDocument/2006/math">
                    <m:r>
                      <a:rPr lang="en-IN" i="1" dirty="0" smtClean="0">
                        <a:latin typeface="Cambria Math" panose="02040503050406030204" pitchFamily="18" charset="0"/>
                        <a:ea typeface="Cambria Math" panose="02040503050406030204" pitchFamily="18" charset="0"/>
                      </a:rPr>
                      <m:t>∴</m:t>
                    </m:r>
                  </m:oMath>
                </a14:m>
                <a:r>
                  <a:rPr lang="en-IN" dirty="0"/>
                  <a:t> PA=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𝑂𝐴</m:t>
                        </m:r>
                      </m:num>
                      <m:den>
                        <m:func>
                          <m:funcPr>
                            <m:ctrlPr>
                              <a:rPr lang="en-IN" b="0" i="1" smtClean="0">
                                <a:latin typeface="Cambria Math" panose="02040503050406030204" pitchFamily="18" charset="0"/>
                              </a:rPr>
                            </m:ctrlPr>
                          </m:funcPr>
                          <m:fName>
                            <m:r>
                              <m:rPr>
                                <m:sty m:val="p"/>
                              </m:rPr>
                              <a:rPr lang="en-IN" b="0" i="0" smtClean="0">
                                <a:latin typeface="Cambria Math" panose="02040503050406030204" pitchFamily="18" charset="0"/>
                              </a:rPr>
                              <m:t>tan</m:t>
                            </m:r>
                          </m:fName>
                          <m:e>
                            <m:r>
                              <a:rPr lang="en-IN" b="0" i="1" smtClean="0">
                                <a:latin typeface="Cambria Math" panose="02040503050406030204" pitchFamily="18" charset="0"/>
                              </a:rPr>
                              <m:t>30</m:t>
                            </m:r>
                            <m:r>
                              <a:rPr lang="en-IN" b="0" i="1" smtClean="0">
                                <a:latin typeface="Cambria Math" panose="02040503050406030204" pitchFamily="18" charset="0"/>
                                <a:ea typeface="Cambria Math" panose="02040503050406030204" pitchFamily="18" charset="0"/>
                              </a:rPr>
                              <m:t>°</m:t>
                            </m:r>
                          </m:e>
                        </m:func>
                      </m:den>
                    </m:f>
                  </m:oMath>
                </a14:m>
                <a:r>
                  <a:rPr lang="en-IN" dirty="0"/>
                  <a:t>= 5</a:t>
                </a:r>
                <a14:m>
                  <m:oMath xmlns:m="http://schemas.openxmlformats.org/officeDocument/2006/math">
                    <m:rad>
                      <m:radPr>
                        <m:degHide m:val="on"/>
                        <m:ctrlPr>
                          <a:rPr lang="en-IN" i="1" smtClean="0">
                            <a:latin typeface="Cambria Math" panose="02040503050406030204" pitchFamily="18" charset="0"/>
                          </a:rPr>
                        </m:ctrlPr>
                      </m:radPr>
                      <m:deg/>
                      <m:e>
                        <m:r>
                          <a:rPr lang="en-IN" b="0" i="1" smtClean="0">
                            <a:latin typeface="Cambria Math" panose="02040503050406030204" pitchFamily="18" charset="0"/>
                          </a:rPr>
                          <m:t>3</m:t>
                        </m:r>
                      </m:e>
                    </m:rad>
                  </m:oMath>
                </a14:m>
                <a:endParaRPr lang="en-IN" dirty="0"/>
              </a:p>
              <a:p>
                <a:pPr marL="0" indent="0">
                  <a:buNone/>
                </a:pPr>
                <a:r>
                  <a:rPr lang="en-IN" dirty="0"/>
                  <a:t>                                   as tan30</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m:t>
                    </m:r>
                    <m:f>
                      <m:fPr>
                        <m:ctrlPr>
                          <a:rPr lang="en-IN" b="0"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1</m:t>
                        </m:r>
                      </m:num>
                      <m:den>
                        <m:r>
                          <a:rPr lang="en-IN" b="0" i="1" smtClean="0">
                            <a:latin typeface="Cambria Math" panose="02040503050406030204" pitchFamily="18" charset="0"/>
                            <a:ea typeface="Cambria Math" panose="02040503050406030204" pitchFamily="18" charset="0"/>
                          </a:rPr>
                          <m:t>√3</m:t>
                        </m:r>
                      </m:den>
                    </m:f>
                  </m:oMath>
                </a14:m>
                <a:r>
                  <a:rPr lang="en-IN" dirty="0"/>
                  <a:t>              Ans (B)</a:t>
                </a:r>
              </a:p>
            </p:txBody>
          </p:sp>
        </mc:Choice>
        <mc:Fallback xmlns="">
          <p:sp>
            <p:nvSpPr>
              <p:cNvPr id="3" name="Content Placeholder 2">
                <a:extLst>
                  <a:ext uri="{FF2B5EF4-FFF2-40B4-BE49-F238E27FC236}">
                    <a16:creationId xmlns:a16="http://schemas.microsoft.com/office/drawing/2014/main" id="{0599A6B8-EBB9-EAD4-D725-9D996A2B2439}"/>
                  </a:ext>
                </a:extLst>
              </p:cNvPr>
              <p:cNvSpPr>
                <a:spLocks noGrp="1" noRot="1" noChangeAspect="1" noMove="1" noResize="1" noEditPoints="1" noAdjustHandles="1" noChangeArrowheads="1" noChangeShapeType="1" noTextEdit="1"/>
              </p:cNvSpPr>
              <p:nvPr>
                <p:ph idx="1"/>
              </p:nvPr>
            </p:nvSpPr>
            <p:spPr>
              <a:xfrm>
                <a:off x="838200" y="312420"/>
                <a:ext cx="11102340" cy="6219009"/>
              </a:xfrm>
              <a:blipFill>
                <a:blip r:embed="rId2"/>
                <a:stretch>
                  <a:fillRect l="-988" t="-1961"/>
                </a:stretch>
              </a:blipFill>
            </p:spPr>
            <p:txBody>
              <a:bodyPr/>
              <a:lstStyle/>
              <a:p>
                <a:r>
                  <a:rPr lang="en-IN">
                    <a:noFill/>
                  </a:rPr>
                  <a:t> </a:t>
                </a:r>
              </a:p>
            </p:txBody>
          </p:sp>
        </mc:Fallback>
      </mc:AlternateContent>
      <p:pic>
        <p:nvPicPr>
          <p:cNvPr id="6" name="Picture 5">
            <a:extLst>
              <a:ext uri="{FF2B5EF4-FFF2-40B4-BE49-F238E27FC236}">
                <a16:creationId xmlns:a16="http://schemas.microsoft.com/office/drawing/2014/main" id="{A1201C59-5605-F8FB-1FE8-DE66B2800F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2980" y="5432011"/>
            <a:ext cx="2080728" cy="1113569"/>
          </a:xfrm>
          <a:prstGeom prst="rect">
            <a:avLst/>
          </a:prstGeom>
        </p:spPr>
      </p:pic>
    </p:spTree>
    <p:extLst>
      <p:ext uri="{BB962C8B-B14F-4D97-AF65-F5344CB8AC3E}">
        <p14:creationId xmlns:p14="http://schemas.microsoft.com/office/powerpoint/2010/main" val="4180311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E5DD538-37C0-9C24-6E8D-53A64A23606B}"/>
                  </a:ext>
                </a:extLst>
              </p:cNvPr>
              <p:cNvSpPr>
                <a:spLocks noGrp="1"/>
              </p:cNvSpPr>
              <p:nvPr>
                <p:ph idx="1"/>
              </p:nvPr>
            </p:nvSpPr>
            <p:spPr>
              <a:xfrm>
                <a:off x="525780" y="312420"/>
                <a:ext cx="10515600" cy="5818823"/>
              </a:xfrm>
            </p:spPr>
            <p:txBody>
              <a:bodyPr/>
              <a:lstStyle/>
              <a:p>
                <a:pPr marL="0" indent="0">
                  <a:buNone/>
                </a:pPr>
                <a:r>
                  <a:rPr lang="en-US" dirty="0"/>
                  <a:t>3.If the lines given by 3x + 2ky = 2 and 2x + 5y = 1 are parallel, then the value of k is : (A) – 5 /4 (B) 2/ 5 (C) 15/ 4 (D) 3 /2  </a:t>
                </a:r>
              </a:p>
              <a:p>
                <a:r>
                  <a:rPr lang="en-US" dirty="0"/>
                  <a:t>Solution : For the parallel lines</a:t>
                </a:r>
                <a14:m>
                  <m:oMath xmlns:m="http://schemas.openxmlformats.org/officeDocument/2006/math">
                    <m:f>
                      <m:fPr>
                        <m:ctrlPr>
                          <a:rPr lang="en-US" i="1" smtClean="0">
                            <a:latin typeface="Cambria Math" panose="02040503050406030204" pitchFamily="18" charset="0"/>
                          </a:rPr>
                        </m:ctrlPr>
                      </m:fPr>
                      <m:num>
                        <m:r>
                          <a:rPr lang="en-IN" b="0" i="1" smtClean="0">
                            <a:latin typeface="Cambria Math" panose="02040503050406030204" pitchFamily="18" charset="0"/>
                          </a:rPr>
                          <m:t>𝑎</m:t>
                        </m:r>
                        <m:r>
                          <a:rPr lang="en-IN" b="0" i="1" smtClean="0">
                            <a:latin typeface="Cambria Math" panose="02040503050406030204" pitchFamily="18" charset="0"/>
                          </a:rPr>
                          <m:t>1</m:t>
                        </m:r>
                      </m:num>
                      <m:den>
                        <m:r>
                          <a:rPr lang="en-IN" b="0" i="1" smtClean="0">
                            <a:latin typeface="Cambria Math" panose="02040503050406030204" pitchFamily="18" charset="0"/>
                          </a:rPr>
                          <m:t>𝑎</m:t>
                        </m:r>
                        <m:r>
                          <a:rPr lang="en-IN" b="0" i="1" smtClean="0">
                            <a:latin typeface="Cambria Math" panose="02040503050406030204" pitchFamily="18" charset="0"/>
                          </a:rPr>
                          <m:t>2</m:t>
                        </m:r>
                      </m:den>
                    </m:f>
                  </m:oMath>
                </a14:m>
                <a:r>
                  <a:rPr lang="en-IN" dirty="0"/>
                  <a:t>=</a:t>
                </a:r>
                <a14:m>
                  <m:oMath xmlns:m="http://schemas.openxmlformats.org/officeDocument/2006/math">
                    <m:f>
                      <m:fPr>
                        <m:ctrlPr>
                          <a:rPr lang="en-IN" i="1" dirty="0" smtClean="0">
                            <a:latin typeface="Cambria Math" panose="02040503050406030204" pitchFamily="18" charset="0"/>
                          </a:rPr>
                        </m:ctrlPr>
                      </m:fPr>
                      <m:num>
                        <m:r>
                          <a:rPr lang="en-IN" b="0" i="1" dirty="0" smtClean="0">
                            <a:latin typeface="Cambria Math" panose="02040503050406030204" pitchFamily="18" charset="0"/>
                          </a:rPr>
                          <m:t>𝑏</m:t>
                        </m:r>
                        <m:r>
                          <a:rPr lang="en-IN" b="0" i="1" dirty="0" smtClean="0">
                            <a:latin typeface="Cambria Math" panose="02040503050406030204" pitchFamily="18" charset="0"/>
                          </a:rPr>
                          <m:t>1</m:t>
                        </m:r>
                      </m:num>
                      <m:den>
                        <m:r>
                          <a:rPr lang="en-IN" b="0" i="1" dirty="0" smtClean="0">
                            <a:latin typeface="Cambria Math" panose="02040503050406030204" pitchFamily="18" charset="0"/>
                          </a:rPr>
                          <m:t>𝑏</m:t>
                        </m:r>
                        <m:r>
                          <a:rPr lang="en-IN" b="0" i="1" dirty="0" smtClean="0">
                            <a:latin typeface="Cambria Math" panose="02040503050406030204" pitchFamily="18" charset="0"/>
                          </a:rPr>
                          <m:t>2</m:t>
                        </m:r>
                      </m:den>
                    </m:f>
                    <m:r>
                      <a:rPr lang="en-IN" i="1" dirty="0" smtClean="0">
                        <a:latin typeface="Cambria Math" panose="02040503050406030204" pitchFamily="18" charset="0"/>
                        <a:ea typeface="Cambria Math" panose="02040503050406030204" pitchFamily="18" charset="0"/>
                      </a:rPr>
                      <m:t>≠</m:t>
                    </m:r>
                    <m:f>
                      <m:fPr>
                        <m:ctrlPr>
                          <a:rPr lang="en-IN" b="0" i="1" dirty="0" smtClean="0">
                            <a:latin typeface="Cambria Math" panose="02040503050406030204" pitchFamily="18" charset="0"/>
                          </a:rPr>
                        </m:ctrlPr>
                      </m:fPr>
                      <m:num>
                        <m:r>
                          <a:rPr lang="en-IN" b="0" i="1" dirty="0" smtClean="0">
                            <a:latin typeface="Cambria Math" panose="02040503050406030204" pitchFamily="18" charset="0"/>
                          </a:rPr>
                          <m:t>𝑐</m:t>
                        </m:r>
                        <m:r>
                          <a:rPr lang="en-IN" b="0" i="1" dirty="0" smtClean="0">
                            <a:latin typeface="Cambria Math" panose="02040503050406030204" pitchFamily="18" charset="0"/>
                          </a:rPr>
                          <m:t>1</m:t>
                        </m:r>
                      </m:num>
                      <m:den>
                        <m:r>
                          <a:rPr lang="en-IN" b="0" i="1" dirty="0" smtClean="0">
                            <a:latin typeface="Cambria Math" panose="02040503050406030204" pitchFamily="18" charset="0"/>
                          </a:rPr>
                          <m:t>𝑐</m:t>
                        </m:r>
                        <m:r>
                          <a:rPr lang="en-IN" b="0" i="1" dirty="0" smtClean="0">
                            <a:latin typeface="Cambria Math" panose="02040503050406030204" pitchFamily="18" charset="0"/>
                          </a:rPr>
                          <m:t>2 </m:t>
                        </m:r>
                      </m:den>
                    </m:f>
                    <m:r>
                      <a:rPr lang="en-IN" b="0" i="1" dirty="0" smtClean="0">
                        <a:latin typeface="Cambria Math" panose="02040503050406030204" pitchFamily="18" charset="0"/>
                        <a:ea typeface="Cambria Math" panose="02040503050406030204" pitchFamily="18" charset="0"/>
                      </a:rPr>
                      <m:t>∴ </m:t>
                    </m:r>
                  </m:oMath>
                </a14:m>
                <a:r>
                  <a:rPr lang="en-IN" dirty="0"/>
                  <a:t> </a:t>
                </a:r>
                <a14:m>
                  <m:oMath xmlns:m="http://schemas.openxmlformats.org/officeDocument/2006/math">
                    <m:f>
                      <m:fPr>
                        <m:ctrlPr>
                          <a:rPr lang="en-IN" i="1" dirty="0" smtClean="0">
                            <a:latin typeface="Cambria Math" panose="02040503050406030204" pitchFamily="18" charset="0"/>
                          </a:rPr>
                        </m:ctrlPr>
                      </m:fPr>
                      <m:num>
                        <m:r>
                          <a:rPr lang="en-IN" b="0" i="1" dirty="0" smtClean="0">
                            <a:latin typeface="Cambria Math" panose="02040503050406030204" pitchFamily="18" charset="0"/>
                          </a:rPr>
                          <m:t>3</m:t>
                        </m:r>
                      </m:num>
                      <m:den>
                        <m:r>
                          <a:rPr lang="en-IN" b="0" i="1" dirty="0" smtClean="0">
                            <a:latin typeface="Cambria Math" panose="02040503050406030204" pitchFamily="18" charset="0"/>
                          </a:rPr>
                          <m:t>2</m:t>
                        </m:r>
                      </m:den>
                    </m:f>
                    <m:r>
                      <a:rPr lang="en-IN" b="0" i="1" dirty="0" smtClean="0">
                        <a:latin typeface="Cambria Math" panose="02040503050406030204" pitchFamily="18" charset="0"/>
                      </a:rPr>
                      <m:t>=</m:t>
                    </m:r>
                    <m:f>
                      <m:fPr>
                        <m:ctrlPr>
                          <a:rPr lang="en-IN" b="0" i="1" dirty="0" smtClean="0">
                            <a:latin typeface="Cambria Math" panose="02040503050406030204" pitchFamily="18" charset="0"/>
                          </a:rPr>
                        </m:ctrlPr>
                      </m:fPr>
                      <m:num>
                        <m:r>
                          <a:rPr lang="en-IN" b="0" i="1" dirty="0" smtClean="0">
                            <a:latin typeface="Cambria Math" panose="02040503050406030204" pitchFamily="18" charset="0"/>
                          </a:rPr>
                          <m:t>2</m:t>
                        </m:r>
                        <m:r>
                          <a:rPr lang="en-IN" b="0" i="1" dirty="0" smtClean="0">
                            <a:latin typeface="Cambria Math" panose="02040503050406030204" pitchFamily="18" charset="0"/>
                          </a:rPr>
                          <m:t>𝑘</m:t>
                        </m:r>
                      </m:num>
                      <m:den>
                        <m:r>
                          <a:rPr lang="en-IN" b="0" i="1" dirty="0" smtClean="0">
                            <a:latin typeface="Cambria Math" panose="02040503050406030204" pitchFamily="18" charset="0"/>
                          </a:rPr>
                          <m:t>5</m:t>
                        </m:r>
                      </m:den>
                    </m:f>
                    <m:r>
                      <a:rPr lang="en-IN" i="1" dirty="0">
                        <a:latin typeface="Cambria Math" panose="02040503050406030204" pitchFamily="18" charset="0"/>
                        <a:ea typeface="Cambria Math" panose="02040503050406030204" pitchFamily="18" charset="0"/>
                      </a:rPr>
                      <m:t>≠</m:t>
                    </m:r>
                    <m:f>
                      <m:fPr>
                        <m:ctrlPr>
                          <a:rPr lang="en-IN" b="0" i="1" dirty="0" smtClean="0">
                            <a:latin typeface="Cambria Math" panose="02040503050406030204" pitchFamily="18" charset="0"/>
                          </a:rPr>
                        </m:ctrlPr>
                      </m:fPr>
                      <m:num>
                        <m:r>
                          <a:rPr lang="en-IN" b="0" i="1" dirty="0" smtClean="0">
                            <a:latin typeface="Cambria Math" panose="02040503050406030204" pitchFamily="18" charset="0"/>
                          </a:rPr>
                          <m:t>2</m:t>
                        </m:r>
                      </m:num>
                      <m:den>
                        <m:r>
                          <a:rPr lang="en-IN" b="0" i="1" dirty="0" smtClean="0">
                            <a:latin typeface="Cambria Math" panose="02040503050406030204" pitchFamily="18" charset="0"/>
                          </a:rPr>
                          <m:t>1</m:t>
                        </m:r>
                      </m:den>
                    </m:f>
                  </m:oMath>
                </a14:m>
                <a:endParaRPr lang="en-IN" dirty="0"/>
              </a:p>
              <a:p>
                <a:r>
                  <a:rPr lang="en-IN" dirty="0"/>
                  <a:t>  Ans : c      k= 3x5 </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2</m:t>
                    </m:r>
                    <m:r>
                      <a:rPr lang="en-IN" b="0" i="1" smtClean="0">
                        <a:latin typeface="Cambria Math" panose="02040503050406030204" pitchFamily="18" charset="0"/>
                        <a:ea typeface="Cambria Math" panose="02040503050406030204" pitchFamily="18" charset="0"/>
                      </a:rPr>
                      <m:t>𝑥</m:t>
                    </m:r>
                    <m:r>
                      <a:rPr lang="en-IN" b="0" i="1" smtClean="0">
                        <a:latin typeface="Cambria Math" panose="02040503050406030204" pitchFamily="18" charset="0"/>
                        <a:ea typeface="Cambria Math" panose="02040503050406030204" pitchFamily="18" charset="0"/>
                      </a:rPr>
                      <m:t>2</m:t>
                    </m:r>
                  </m:oMath>
                </a14:m>
                <a:r>
                  <a:rPr lang="en-IN" dirty="0"/>
                  <a:t>= 15/4 </a:t>
                </a:r>
              </a:p>
              <a:p>
                <a:pPr marL="0" indent="0">
                  <a:buNone/>
                </a:pPr>
                <a:r>
                  <a:rPr lang="en-IN" dirty="0"/>
                  <a:t> 4.</a:t>
                </a:r>
                <a:r>
                  <a:rPr lang="en-US" dirty="0"/>
                  <a:t>If a and b are the zeroes of the polynomial 2</a:t>
                </a:r>
                <a14:m>
                  <m:oMath xmlns:m="http://schemas.openxmlformats.org/officeDocument/2006/math">
                    <m:sSup>
                      <m:sSupPr>
                        <m:ctrlPr>
                          <a:rPr lang="en-US" i="1" smtClean="0">
                            <a:latin typeface="Cambria Math" panose="02040503050406030204" pitchFamily="18" charset="0"/>
                          </a:rPr>
                        </m:ctrlPr>
                      </m:sSupPr>
                      <m:e>
                        <m:r>
                          <a:rPr lang="en-US" i="1" smtClean="0">
                            <a:latin typeface="Cambria Math" panose="02040503050406030204" pitchFamily="18" charset="0"/>
                          </a:rPr>
                          <m:t>𝑥</m:t>
                        </m:r>
                      </m:e>
                      <m:sup>
                        <m:r>
                          <a:rPr lang="en-US" i="1" smtClean="0">
                            <a:latin typeface="Cambria Math" panose="02040503050406030204" pitchFamily="18" charset="0"/>
                          </a:rPr>
                          <m:t>2</m:t>
                        </m:r>
                      </m:sup>
                    </m:sSup>
                  </m:oMath>
                </a14:m>
                <a:r>
                  <a:rPr lang="en-US" dirty="0"/>
                  <a:t> + 5x + 1, then the value of a + b + 3ab is : (A) – 4 (B) – 3 /2 (C) 1 (D) – 1</a:t>
                </a:r>
              </a:p>
              <a:p>
                <a:pPr marL="0" indent="0">
                  <a:buNone/>
                </a:pPr>
                <a:r>
                  <a:rPr lang="en-US" dirty="0"/>
                  <a:t> Solution :</a:t>
                </a:r>
                <a:r>
                  <a:rPr lang="en-US" dirty="0" err="1"/>
                  <a:t>sumof</a:t>
                </a:r>
                <a:r>
                  <a:rPr lang="en-US" dirty="0"/>
                  <a:t> roots= </a:t>
                </a:r>
                <a:r>
                  <a:rPr lang="en-US" dirty="0" err="1"/>
                  <a:t>a+b</a:t>
                </a:r>
                <a:r>
                  <a:rPr lang="en-US" dirty="0"/>
                  <a:t> = -5/2   product of roots=ab= </a:t>
                </a:r>
                <a:r>
                  <a:rPr lang="en-US" sz="4400" dirty="0"/>
                  <a:t>½  </a:t>
                </a:r>
                <a:endParaRPr lang="en-US" sz="3200" dirty="0"/>
              </a:p>
              <a:p>
                <a:pPr marL="0" indent="0">
                  <a:buNone/>
                </a:pPr>
                <a:r>
                  <a:rPr lang="en-IN" dirty="0"/>
                  <a:t>    given a+b+3ab = -5/2+3x1/2 =-5/2+3/2= -2/2= -1</a:t>
                </a:r>
              </a:p>
              <a:p>
                <a:pPr marL="0" indent="0">
                  <a:buNone/>
                </a:pPr>
                <a:r>
                  <a:rPr lang="en-IN" dirty="0"/>
                  <a:t> Ans : D</a:t>
                </a:r>
              </a:p>
            </p:txBody>
          </p:sp>
        </mc:Choice>
        <mc:Fallback xmlns="">
          <p:sp>
            <p:nvSpPr>
              <p:cNvPr id="3" name="Content Placeholder 2">
                <a:extLst>
                  <a:ext uri="{FF2B5EF4-FFF2-40B4-BE49-F238E27FC236}">
                    <a16:creationId xmlns:a16="http://schemas.microsoft.com/office/drawing/2014/main" id="{8E5DD538-37C0-9C24-6E8D-53A64A23606B}"/>
                  </a:ext>
                </a:extLst>
              </p:cNvPr>
              <p:cNvSpPr>
                <a:spLocks noGrp="1" noRot="1" noChangeAspect="1" noMove="1" noResize="1" noEditPoints="1" noAdjustHandles="1" noChangeArrowheads="1" noChangeShapeType="1" noTextEdit="1"/>
              </p:cNvSpPr>
              <p:nvPr>
                <p:ph idx="1"/>
              </p:nvPr>
            </p:nvSpPr>
            <p:spPr>
              <a:xfrm>
                <a:off x="525780" y="312420"/>
                <a:ext cx="10515600" cy="5818823"/>
              </a:xfrm>
              <a:blipFill>
                <a:blip r:embed="rId2"/>
                <a:stretch>
                  <a:fillRect l="-1159" t="-1675" r="-464"/>
                </a:stretch>
              </a:blipFill>
            </p:spPr>
            <p:txBody>
              <a:bodyPr/>
              <a:lstStyle/>
              <a:p>
                <a:r>
                  <a:rPr lang="en-IN">
                    <a:noFill/>
                  </a:rPr>
                  <a:t> </a:t>
                </a:r>
              </a:p>
            </p:txBody>
          </p:sp>
        </mc:Fallback>
      </mc:AlternateContent>
    </p:spTree>
    <p:extLst>
      <p:ext uri="{BB962C8B-B14F-4D97-AF65-F5344CB8AC3E}">
        <p14:creationId xmlns:p14="http://schemas.microsoft.com/office/powerpoint/2010/main" val="1486955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A0D672E-7666-DD9B-73C7-0C12C3910942}"/>
                  </a:ext>
                </a:extLst>
              </p:cNvPr>
              <p:cNvSpPr>
                <a:spLocks noGrp="1"/>
              </p:cNvSpPr>
              <p:nvPr>
                <p:ph idx="1"/>
              </p:nvPr>
            </p:nvSpPr>
            <p:spPr>
              <a:xfrm>
                <a:off x="403860" y="271144"/>
                <a:ext cx="10713720" cy="6586856"/>
              </a:xfrm>
            </p:spPr>
            <p:txBody>
              <a:bodyPr/>
              <a:lstStyle/>
              <a:p>
                <a:pPr marL="0" indent="0">
                  <a:buNone/>
                </a:pPr>
                <a:r>
                  <a:rPr lang="en-US" dirty="0"/>
                  <a:t>5.If a = </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2</m:t>
                        </m:r>
                      </m:e>
                      <m:sup>
                        <m:r>
                          <a:rPr lang="en-IN" b="0" i="1" smtClean="0">
                            <a:latin typeface="Cambria Math" panose="02040503050406030204" pitchFamily="18" charset="0"/>
                          </a:rPr>
                          <m:t>4</m:t>
                        </m:r>
                      </m:sup>
                    </m:sSup>
                    <m:sSup>
                      <m:sSupPr>
                        <m:ctrlPr>
                          <a:rPr lang="en-US" i="1" smtClean="0">
                            <a:latin typeface="Cambria Math" panose="02040503050406030204" pitchFamily="18" charset="0"/>
                          </a:rPr>
                        </m:ctrlPr>
                      </m:sSupPr>
                      <m:e>
                        <m:r>
                          <a:rPr lang="en-IN" b="0" i="1" smtClean="0">
                            <a:latin typeface="Cambria Math" panose="02040503050406030204" pitchFamily="18" charset="0"/>
                          </a:rPr>
                          <m:t>3</m:t>
                        </m:r>
                      </m:e>
                      <m:sup>
                        <m:r>
                          <a:rPr lang="en-IN" b="0" i="1" smtClean="0">
                            <a:latin typeface="Cambria Math" panose="02040503050406030204" pitchFamily="18" charset="0"/>
                          </a:rPr>
                          <m:t>3</m:t>
                        </m:r>
                      </m:sup>
                    </m:sSup>
                  </m:oMath>
                </a14:m>
                <a:r>
                  <a:rPr lang="en-US" dirty="0"/>
                  <a:t>  b = </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2</m:t>
                        </m:r>
                      </m:e>
                      <m:sup>
                        <m:r>
                          <a:rPr lang="en-IN" b="0" i="1" smtClean="0">
                            <a:latin typeface="Cambria Math" panose="02040503050406030204" pitchFamily="18" charset="0"/>
                          </a:rPr>
                          <m:t>3</m:t>
                        </m:r>
                      </m:sup>
                    </m:sSup>
                    <m:sSup>
                      <m:sSupPr>
                        <m:ctrlPr>
                          <a:rPr lang="en-US" i="1" smtClean="0">
                            <a:latin typeface="Cambria Math" panose="02040503050406030204" pitchFamily="18" charset="0"/>
                          </a:rPr>
                        </m:ctrlPr>
                      </m:sSupPr>
                      <m:e>
                        <m:r>
                          <a:rPr lang="en-IN" b="0" i="1" smtClean="0">
                            <a:latin typeface="Cambria Math" panose="02040503050406030204" pitchFamily="18" charset="0"/>
                          </a:rPr>
                          <m:t>3</m:t>
                        </m:r>
                      </m:e>
                      <m:sup>
                        <m:r>
                          <a:rPr lang="en-IN" b="0" i="1" smtClean="0">
                            <a:latin typeface="Cambria Math" panose="02040503050406030204" pitchFamily="18" charset="0"/>
                          </a:rPr>
                          <m:t>2</m:t>
                        </m:r>
                      </m:sup>
                    </m:sSup>
                    <m:sSup>
                      <m:sSupPr>
                        <m:ctrlPr>
                          <a:rPr lang="en-US" i="1" smtClean="0">
                            <a:latin typeface="Cambria Math" panose="02040503050406030204" pitchFamily="18" charset="0"/>
                          </a:rPr>
                        </m:ctrlPr>
                      </m:sSupPr>
                      <m:e>
                        <m:r>
                          <a:rPr lang="en-IN" b="0" i="1" smtClean="0">
                            <a:latin typeface="Cambria Math" panose="02040503050406030204" pitchFamily="18" charset="0"/>
                          </a:rPr>
                          <m:t>5</m:t>
                        </m:r>
                      </m:e>
                      <m:sup>
                        <m:r>
                          <a:rPr lang="en-IN" b="0" i="1" smtClean="0">
                            <a:latin typeface="Cambria Math" panose="02040503050406030204" pitchFamily="18" charset="0"/>
                          </a:rPr>
                          <m:t>1</m:t>
                        </m:r>
                      </m:sup>
                    </m:sSup>
                  </m:oMath>
                </a14:m>
                <a:r>
                  <a:rPr lang="en-US" dirty="0"/>
                  <a:t>, c = </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3</m:t>
                        </m:r>
                      </m:e>
                      <m:sup>
                        <m:r>
                          <a:rPr lang="en-IN" b="0" i="1" smtClean="0">
                            <a:latin typeface="Cambria Math" panose="02040503050406030204" pitchFamily="18" charset="0"/>
                          </a:rPr>
                          <m:t>𝑛</m:t>
                        </m:r>
                      </m:sup>
                    </m:sSup>
                    <m:sSup>
                      <m:sSupPr>
                        <m:ctrlPr>
                          <a:rPr lang="en-US" i="1" smtClean="0">
                            <a:latin typeface="Cambria Math" panose="02040503050406030204" pitchFamily="18" charset="0"/>
                          </a:rPr>
                        </m:ctrlPr>
                      </m:sSupPr>
                      <m:e>
                        <m:r>
                          <a:rPr lang="en-IN" b="0" i="1" smtClean="0">
                            <a:latin typeface="Cambria Math" panose="02040503050406030204" pitchFamily="18" charset="0"/>
                          </a:rPr>
                          <m:t>5</m:t>
                        </m:r>
                      </m:e>
                      <m:sup>
                        <m:r>
                          <a:rPr lang="en-IN" b="0" i="1" smtClean="0">
                            <a:latin typeface="Cambria Math" panose="02040503050406030204" pitchFamily="18" charset="0"/>
                          </a:rPr>
                          <m:t>2</m:t>
                        </m:r>
                      </m:sup>
                    </m:sSup>
                  </m:oMath>
                </a14:m>
                <a:r>
                  <a:rPr lang="en-US" dirty="0"/>
                  <a:t>  and LCM (a, b, c) = (</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5</m:t>
                        </m:r>
                      </m:e>
                      <m:sup>
                        <m:r>
                          <a:rPr lang="en-IN" b="0" i="1" smtClean="0">
                            <a:latin typeface="Cambria Math" panose="02040503050406030204" pitchFamily="18" charset="0"/>
                          </a:rPr>
                          <m:t>2</m:t>
                        </m:r>
                      </m:sup>
                    </m:sSup>
                    <m:sSup>
                      <m:sSupPr>
                        <m:ctrlPr>
                          <a:rPr lang="en-US" i="1" smtClean="0">
                            <a:latin typeface="Cambria Math" panose="02040503050406030204" pitchFamily="18" charset="0"/>
                          </a:rPr>
                        </m:ctrlPr>
                      </m:sSupPr>
                      <m:e>
                        <m:r>
                          <a:rPr lang="en-IN" b="0" i="1" smtClean="0">
                            <a:latin typeface="Cambria Math" panose="02040503050406030204" pitchFamily="18" charset="0"/>
                          </a:rPr>
                          <m:t>3</m:t>
                        </m:r>
                      </m:e>
                      <m:sup>
                        <m:r>
                          <a:rPr lang="en-IN" b="0" i="1" smtClean="0">
                            <a:latin typeface="Cambria Math" panose="02040503050406030204" pitchFamily="18" charset="0"/>
                          </a:rPr>
                          <m:t>4</m:t>
                        </m:r>
                      </m:sup>
                    </m:sSup>
                    <m:sSup>
                      <m:sSupPr>
                        <m:ctrlPr>
                          <a:rPr lang="en-US" i="1" smtClean="0">
                            <a:latin typeface="Cambria Math" panose="02040503050406030204" pitchFamily="18" charset="0"/>
                          </a:rPr>
                        </m:ctrlPr>
                      </m:sSupPr>
                      <m:e>
                        <m:r>
                          <a:rPr lang="en-IN" b="0" i="1" smtClean="0">
                            <a:latin typeface="Cambria Math" panose="02040503050406030204" pitchFamily="18" charset="0"/>
                          </a:rPr>
                          <m:t>2</m:t>
                        </m:r>
                      </m:e>
                      <m:sup>
                        <m:r>
                          <a:rPr lang="en-IN" b="0" i="1" smtClean="0">
                            <a:latin typeface="Cambria Math" panose="02040503050406030204" pitchFamily="18" charset="0"/>
                          </a:rPr>
                          <m:t>4</m:t>
                        </m:r>
                      </m:sup>
                    </m:sSup>
                  </m:oMath>
                </a14:m>
                <a:r>
                  <a:rPr lang="en-US" dirty="0"/>
                  <a:t>), then n is : (A) 1 (B) 2 (C) 3 (D) 4 </a:t>
                </a:r>
              </a:p>
              <a:p>
                <a:pPr marL="0" indent="0">
                  <a:buNone/>
                </a:pPr>
                <a:r>
                  <a:rPr lang="en-US" dirty="0"/>
                  <a:t>Solution : highest power of 3 is countable  so n=4</a:t>
                </a:r>
              </a:p>
              <a:p>
                <a:pPr marL="0" indent="0">
                  <a:buNone/>
                </a:pPr>
                <a:r>
                  <a:rPr lang="en-US" dirty="0"/>
                  <a:t> Ans : d</a:t>
                </a:r>
              </a:p>
              <a:p>
                <a:pPr marL="0" indent="0">
                  <a:buNone/>
                </a:pPr>
                <a:r>
                  <a:rPr lang="en-US" dirty="0"/>
                  <a:t>  6. In the following frequency distribution the sum of the upper limit of the modal class and the lower limit of the median class is : </a:t>
                </a:r>
                <a:r>
                  <a:rPr lang="pt-BR" dirty="0"/>
                  <a:t>(A) 250 (B) 255 (C) 260 (D) 245 </a:t>
                </a:r>
              </a:p>
              <a:p>
                <a:pPr marL="0" indent="0">
                  <a:buNone/>
                </a:pPr>
                <a:r>
                  <a:rPr lang="pt-BR" dirty="0"/>
                  <a:t>Solution : Modal class 120-125 </a:t>
                </a:r>
              </a:p>
              <a:p>
                <a:pPr marL="0" indent="0">
                  <a:buNone/>
                </a:pPr>
                <a:r>
                  <a:rPr lang="pt-BR" dirty="0"/>
                  <a:t> cf of 17+12+13+8+10= 60/2=30</a:t>
                </a:r>
              </a:p>
              <a:p>
                <a:pPr marL="0" indent="0">
                  <a:buNone/>
                </a:pPr>
                <a:r>
                  <a:rPr lang="pt-BR" dirty="0"/>
                  <a:t>   median class : 130-135 </a:t>
                </a:r>
              </a:p>
              <a:p>
                <a:pPr marL="0" indent="0">
                  <a:buNone/>
                </a:pPr>
                <a:r>
                  <a:rPr lang="pt-BR" dirty="0"/>
                  <a:t>      up limit of modal + lower limit of</a:t>
                </a:r>
              </a:p>
              <a:p>
                <a:pPr marL="0" indent="0">
                  <a:buNone/>
                </a:pPr>
                <a:r>
                  <a:rPr lang="pt-BR" dirty="0"/>
                  <a:t>     media = 125+130= 255 </a:t>
                </a:r>
              </a:p>
              <a:p>
                <a:pPr marL="0" indent="0">
                  <a:buNone/>
                </a:pPr>
                <a:r>
                  <a:rPr lang="pt-BR" dirty="0"/>
                  <a:t>     Ans (B)</a:t>
                </a:r>
                <a:endParaRPr lang="en-IN" dirty="0"/>
              </a:p>
            </p:txBody>
          </p:sp>
        </mc:Choice>
        <mc:Fallback xmlns="">
          <p:sp>
            <p:nvSpPr>
              <p:cNvPr id="3" name="Content Placeholder 2">
                <a:extLst>
                  <a:ext uri="{FF2B5EF4-FFF2-40B4-BE49-F238E27FC236}">
                    <a16:creationId xmlns:a16="http://schemas.microsoft.com/office/drawing/2014/main" id="{8A0D672E-7666-DD9B-73C7-0C12C3910942}"/>
                  </a:ext>
                </a:extLst>
              </p:cNvPr>
              <p:cNvSpPr>
                <a:spLocks noGrp="1" noRot="1" noChangeAspect="1" noMove="1" noResize="1" noEditPoints="1" noAdjustHandles="1" noChangeArrowheads="1" noChangeShapeType="1" noTextEdit="1"/>
              </p:cNvSpPr>
              <p:nvPr>
                <p:ph idx="1"/>
              </p:nvPr>
            </p:nvSpPr>
            <p:spPr>
              <a:xfrm>
                <a:off x="403860" y="271144"/>
                <a:ext cx="10713720" cy="6586856"/>
              </a:xfrm>
              <a:blipFill>
                <a:blip r:embed="rId2"/>
                <a:stretch>
                  <a:fillRect l="-1138" t="-1480"/>
                </a:stretch>
              </a:blipFill>
            </p:spPr>
            <p:txBody>
              <a:bodyPr/>
              <a:lstStyle/>
              <a:p>
                <a:r>
                  <a:rPr lang="en-IN">
                    <a:noFill/>
                  </a:rPr>
                  <a:t> </a:t>
                </a:r>
              </a:p>
            </p:txBody>
          </p:sp>
        </mc:Fallback>
      </mc:AlternateContent>
      <p:graphicFrame>
        <p:nvGraphicFramePr>
          <p:cNvPr id="4" name="Table 3">
            <a:extLst>
              <a:ext uri="{FF2B5EF4-FFF2-40B4-BE49-F238E27FC236}">
                <a16:creationId xmlns:a16="http://schemas.microsoft.com/office/drawing/2014/main" id="{F0418243-A264-DF57-C728-3CE0A077080B}"/>
              </a:ext>
            </a:extLst>
          </p:cNvPr>
          <p:cNvGraphicFramePr>
            <a:graphicFrameLocks noGrp="1"/>
          </p:cNvGraphicFramePr>
          <p:nvPr>
            <p:extLst>
              <p:ext uri="{D42A27DB-BD31-4B8C-83A1-F6EECF244321}">
                <p14:modId xmlns:p14="http://schemas.microsoft.com/office/powerpoint/2010/main" val="379253224"/>
              </p:ext>
            </p:extLst>
          </p:nvPr>
        </p:nvGraphicFramePr>
        <p:xfrm>
          <a:off x="5730240" y="3147060"/>
          <a:ext cx="4853940" cy="3091419"/>
        </p:xfrm>
        <a:graphic>
          <a:graphicData uri="http://schemas.openxmlformats.org/drawingml/2006/table">
            <a:tbl>
              <a:tblPr firstRow="1" bandRow="1">
                <a:tableStyleId>{5C22544A-7EE6-4342-B048-85BDC9FD1C3A}</a:tableStyleId>
              </a:tblPr>
              <a:tblGrid>
                <a:gridCol w="2404297">
                  <a:extLst>
                    <a:ext uri="{9D8B030D-6E8A-4147-A177-3AD203B41FA5}">
                      <a16:colId xmlns:a16="http://schemas.microsoft.com/office/drawing/2014/main" val="3239549757"/>
                    </a:ext>
                  </a:extLst>
                </a:gridCol>
                <a:gridCol w="2449643">
                  <a:extLst>
                    <a:ext uri="{9D8B030D-6E8A-4147-A177-3AD203B41FA5}">
                      <a16:colId xmlns:a16="http://schemas.microsoft.com/office/drawing/2014/main" val="3626392618"/>
                    </a:ext>
                  </a:extLst>
                </a:gridCol>
              </a:tblGrid>
              <a:tr h="801479">
                <a:tc>
                  <a:txBody>
                    <a:bodyPr/>
                    <a:lstStyle/>
                    <a:p>
                      <a:r>
                        <a:rPr lang="en-IN" dirty="0"/>
                        <a:t>            Height in cm</a:t>
                      </a:r>
                    </a:p>
                  </a:txBody>
                  <a:tcPr/>
                </a:tc>
                <a:tc>
                  <a:txBody>
                    <a:bodyPr/>
                    <a:lstStyle/>
                    <a:p>
                      <a:r>
                        <a:rPr lang="en-IN" dirty="0"/>
                        <a:t>            number of students</a:t>
                      </a:r>
                    </a:p>
                  </a:txBody>
                  <a:tcPr/>
                </a:tc>
                <a:extLst>
                  <a:ext uri="{0D108BD9-81ED-4DB2-BD59-A6C34878D82A}">
                    <a16:rowId xmlns:a16="http://schemas.microsoft.com/office/drawing/2014/main" val="3338553211"/>
                  </a:ext>
                </a:extLst>
              </a:tr>
              <a:tr h="457988">
                <a:tc>
                  <a:txBody>
                    <a:bodyPr/>
                    <a:lstStyle/>
                    <a:p>
                      <a:r>
                        <a:rPr lang="en-IN" dirty="0"/>
                        <a:t>        120-125</a:t>
                      </a:r>
                    </a:p>
                  </a:txBody>
                  <a:tcPr/>
                </a:tc>
                <a:tc>
                  <a:txBody>
                    <a:bodyPr/>
                    <a:lstStyle/>
                    <a:p>
                      <a:r>
                        <a:rPr lang="en-IN" dirty="0"/>
                        <a:t>              17 </a:t>
                      </a:r>
                    </a:p>
                  </a:txBody>
                  <a:tcPr/>
                </a:tc>
                <a:extLst>
                  <a:ext uri="{0D108BD9-81ED-4DB2-BD59-A6C34878D82A}">
                    <a16:rowId xmlns:a16="http://schemas.microsoft.com/office/drawing/2014/main" val="348480034"/>
                  </a:ext>
                </a:extLst>
              </a:tr>
              <a:tr h="457988">
                <a:tc>
                  <a:txBody>
                    <a:bodyPr/>
                    <a:lstStyle/>
                    <a:p>
                      <a:r>
                        <a:rPr lang="en-IN" dirty="0"/>
                        <a:t>        125 -130</a:t>
                      </a:r>
                    </a:p>
                  </a:txBody>
                  <a:tcPr/>
                </a:tc>
                <a:tc>
                  <a:txBody>
                    <a:bodyPr/>
                    <a:lstStyle/>
                    <a:p>
                      <a:r>
                        <a:rPr lang="en-IN" dirty="0"/>
                        <a:t>              12</a:t>
                      </a:r>
                    </a:p>
                  </a:txBody>
                  <a:tcPr/>
                </a:tc>
                <a:extLst>
                  <a:ext uri="{0D108BD9-81ED-4DB2-BD59-A6C34878D82A}">
                    <a16:rowId xmlns:a16="http://schemas.microsoft.com/office/drawing/2014/main" val="2512079937"/>
                  </a:ext>
                </a:extLst>
              </a:tr>
              <a:tr h="457988">
                <a:tc>
                  <a:txBody>
                    <a:bodyPr/>
                    <a:lstStyle/>
                    <a:p>
                      <a:r>
                        <a:rPr lang="en-IN" dirty="0"/>
                        <a:t>       130 -135</a:t>
                      </a:r>
                    </a:p>
                  </a:txBody>
                  <a:tcPr/>
                </a:tc>
                <a:tc>
                  <a:txBody>
                    <a:bodyPr/>
                    <a:lstStyle/>
                    <a:p>
                      <a:r>
                        <a:rPr lang="en-IN" dirty="0"/>
                        <a:t>             13 </a:t>
                      </a:r>
                    </a:p>
                  </a:txBody>
                  <a:tcPr/>
                </a:tc>
                <a:extLst>
                  <a:ext uri="{0D108BD9-81ED-4DB2-BD59-A6C34878D82A}">
                    <a16:rowId xmlns:a16="http://schemas.microsoft.com/office/drawing/2014/main" val="2204492132"/>
                  </a:ext>
                </a:extLst>
              </a:tr>
              <a:tr h="457988">
                <a:tc>
                  <a:txBody>
                    <a:bodyPr/>
                    <a:lstStyle/>
                    <a:p>
                      <a:r>
                        <a:rPr lang="en-IN" dirty="0"/>
                        <a:t>       135-140</a:t>
                      </a:r>
                    </a:p>
                  </a:txBody>
                  <a:tcPr/>
                </a:tc>
                <a:tc>
                  <a:txBody>
                    <a:bodyPr/>
                    <a:lstStyle/>
                    <a:p>
                      <a:r>
                        <a:rPr lang="en-IN" dirty="0"/>
                        <a:t>              8</a:t>
                      </a:r>
                    </a:p>
                  </a:txBody>
                  <a:tcPr/>
                </a:tc>
                <a:extLst>
                  <a:ext uri="{0D108BD9-81ED-4DB2-BD59-A6C34878D82A}">
                    <a16:rowId xmlns:a16="http://schemas.microsoft.com/office/drawing/2014/main" val="4279277165"/>
                  </a:ext>
                </a:extLst>
              </a:tr>
              <a:tr h="457988">
                <a:tc>
                  <a:txBody>
                    <a:bodyPr/>
                    <a:lstStyle/>
                    <a:p>
                      <a:r>
                        <a:rPr lang="en-IN" dirty="0"/>
                        <a:t>      140-145</a:t>
                      </a:r>
                    </a:p>
                  </a:txBody>
                  <a:tcPr/>
                </a:tc>
                <a:tc>
                  <a:txBody>
                    <a:bodyPr/>
                    <a:lstStyle/>
                    <a:p>
                      <a:r>
                        <a:rPr lang="en-IN" dirty="0"/>
                        <a:t>           10</a:t>
                      </a:r>
                    </a:p>
                  </a:txBody>
                  <a:tcPr/>
                </a:tc>
                <a:extLst>
                  <a:ext uri="{0D108BD9-81ED-4DB2-BD59-A6C34878D82A}">
                    <a16:rowId xmlns:a16="http://schemas.microsoft.com/office/drawing/2014/main" val="2440992897"/>
                  </a:ext>
                </a:extLst>
              </a:tr>
            </a:tbl>
          </a:graphicData>
        </a:graphic>
      </p:graphicFrame>
    </p:spTree>
    <p:extLst>
      <p:ext uri="{BB962C8B-B14F-4D97-AF65-F5344CB8AC3E}">
        <p14:creationId xmlns:p14="http://schemas.microsoft.com/office/powerpoint/2010/main" val="712353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AFBC1C6-6BB6-9A6D-8D7B-FF3811381533}"/>
                  </a:ext>
                </a:extLst>
              </p:cNvPr>
              <p:cNvSpPr>
                <a:spLocks noGrp="1"/>
              </p:cNvSpPr>
              <p:nvPr>
                <p:ph idx="1"/>
              </p:nvPr>
            </p:nvSpPr>
            <p:spPr>
              <a:xfrm>
                <a:off x="320040" y="133984"/>
                <a:ext cx="10736580" cy="6503036"/>
              </a:xfrm>
            </p:spPr>
            <p:txBody>
              <a:bodyPr>
                <a:normAutofit fontScale="70000" lnSpcReduction="20000"/>
              </a:bodyPr>
              <a:lstStyle/>
              <a:p>
                <a:pPr marL="0" indent="0">
                  <a:buNone/>
                </a:pPr>
                <a:r>
                  <a:rPr lang="en-US" dirty="0"/>
                  <a:t>7.If the median and mode of a frequency distribution are 26 and 29 respectively, then the mean is : (A) 27·5 (B) 24·5 (C) 28·4 (D) 25·8 </a:t>
                </a:r>
              </a:p>
              <a:p>
                <a:pPr marL="0" indent="0">
                  <a:buNone/>
                </a:pPr>
                <a:r>
                  <a:rPr lang="en-US" dirty="0"/>
                  <a:t> Solution : 3 Median= Mode +2 Mean</a:t>
                </a:r>
              </a:p>
              <a:p>
                <a:pPr marL="0" indent="0">
                  <a:buNone/>
                </a:pPr>
                <a:r>
                  <a:rPr lang="en-US" dirty="0"/>
                  <a:t>                   3x26   = 29 + 2 Mean  =</a:t>
                </a:r>
                <a:r>
                  <a:rPr lang="en-US" dirty="0">
                    <a:sym typeface="Wingdings" panose="05000000000000000000" pitchFamily="2" charset="2"/>
                  </a:rPr>
                  <a:t> 78-29= 2Mean   Mean=49/2</a:t>
                </a:r>
              </a:p>
              <a:p>
                <a:pPr marL="0" indent="0">
                  <a:buNone/>
                </a:pPr>
                <a:r>
                  <a:rPr lang="en-US" dirty="0">
                    <a:sym typeface="Wingdings" panose="05000000000000000000" pitchFamily="2" charset="2"/>
                  </a:rPr>
                  <a:t>                   Mean=24.5  </a:t>
                </a:r>
              </a:p>
              <a:p>
                <a:pPr marL="0" indent="0">
                  <a:buNone/>
                </a:pPr>
                <a:r>
                  <a:rPr lang="en-US" dirty="0">
                    <a:sym typeface="Wingdings" panose="05000000000000000000" pitchFamily="2" charset="2"/>
                  </a:rPr>
                  <a:t>      Ans (B)</a:t>
                </a:r>
              </a:p>
              <a:p>
                <a:pPr marL="0" indent="0">
                  <a:buNone/>
                </a:pPr>
                <a:r>
                  <a:rPr lang="en-US" dirty="0"/>
                  <a:t>8.The probability for a leap year (selected at random) to have 52 Mondays and 53 Sundays is : (A) 1/ 366 (B) 1/ 52 (C) 2 /7 (D) 1/ 7</a:t>
                </a:r>
              </a:p>
              <a:p>
                <a:pPr marL="0" indent="0">
                  <a:buNone/>
                </a:pPr>
                <a:r>
                  <a:rPr lang="en-US" dirty="0"/>
                  <a:t> Solution : There  is only one combination for 52 Mondays and 53 Sundays among 7 combinations  </a:t>
                </a:r>
              </a:p>
              <a:p>
                <a:pPr marL="0" indent="0">
                  <a:buNone/>
                </a:pPr>
                <a:r>
                  <a:rPr lang="en-US" dirty="0"/>
                  <a:t>Ans (D) 1/7</a:t>
                </a:r>
              </a:p>
              <a:p>
                <a:pPr marL="0" indent="0">
                  <a:buNone/>
                </a:pPr>
                <a:r>
                  <a:rPr lang="en-US" dirty="0"/>
                  <a:t>9.The probability that in a family of three children, there will be at least two boys, is : (A) 1\ 8 (B) 7 /8 (C) 4 / 8 (D) 6 </a:t>
                </a:r>
              </a:p>
              <a:p>
                <a:pPr marL="0" indent="0">
                  <a:buNone/>
                </a:pPr>
                <a:r>
                  <a:rPr lang="en-US" dirty="0"/>
                  <a:t>Solution : Sample may be BBB, BBG , BGB,GBB,GGB,GBG,BGG,GGG</a:t>
                </a:r>
              </a:p>
              <a:p>
                <a:pPr marL="0" indent="0">
                  <a:buNone/>
                </a:pPr>
                <a:r>
                  <a:rPr lang="en-US" dirty="0"/>
                  <a:t>The </a:t>
                </a:r>
                <a:r>
                  <a:rPr lang="en-US" dirty="0" err="1"/>
                  <a:t>favourable</a:t>
                </a:r>
                <a:r>
                  <a:rPr lang="en-US" dirty="0"/>
                  <a:t> terms =4 total terms =8 </a:t>
                </a:r>
              </a:p>
              <a:p>
                <a:pPr marL="0" indent="0">
                  <a:buNone/>
                </a:pPr>
                <a:r>
                  <a:rPr lang="en-US" dirty="0"/>
                  <a:t>Probability = 4/8 </a:t>
                </a:r>
              </a:p>
              <a:p>
                <a:pPr marL="0" indent="0">
                  <a:buNone/>
                </a:pPr>
                <a:r>
                  <a:rPr lang="en-US" dirty="0"/>
                  <a:t>Ans (C)</a:t>
                </a:r>
              </a:p>
              <a:p>
                <a:pPr marL="0" indent="0">
                  <a:buNone/>
                </a:pPr>
                <a:r>
                  <a:rPr lang="en-US" dirty="0"/>
                  <a:t>10.A hemispherical bowl is made of steel of thickness 0.30 cm. The inner radius of the bowl is 3 cm. The volume of steel used (in cu cm) is : (A) 595·8</a:t>
                </a:r>
                <a14:m>
                  <m:oMath xmlns:m="http://schemas.openxmlformats.org/officeDocument/2006/math">
                    <m:r>
                      <a:rPr lang="en-US" i="1" smtClean="0">
                        <a:latin typeface="Cambria Math" panose="02040503050406030204" pitchFamily="18" charset="0"/>
                        <a:ea typeface="Cambria Math" panose="02040503050406030204" pitchFamily="18" charset="0"/>
                      </a:rPr>
                      <m:t>𝜋</m:t>
                    </m:r>
                  </m:oMath>
                </a14:m>
                <a:r>
                  <a:rPr lang="en-US" dirty="0"/>
                  <a:t> (B) 5·958 </a:t>
                </a:r>
                <a14:m>
                  <m:oMath xmlns:m="http://schemas.openxmlformats.org/officeDocument/2006/math">
                    <m:r>
                      <a:rPr lang="en-US" i="1" smtClean="0">
                        <a:latin typeface="Cambria Math" panose="02040503050406030204" pitchFamily="18" charset="0"/>
                        <a:ea typeface="Cambria Math" panose="02040503050406030204" pitchFamily="18" charset="0"/>
                      </a:rPr>
                      <m:t>𝜋</m:t>
                    </m:r>
                  </m:oMath>
                </a14:m>
                <a:r>
                  <a:rPr lang="en-US" dirty="0"/>
                  <a:t> (C) 6 </a:t>
                </a:r>
                <a14:m>
                  <m:oMath xmlns:m="http://schemas.openxmlformats.org/officeDocument/2006/math">
                    <m:r>
                      <a:rPr lang="en-US" i="1" smtClean="0">
                        <a:latin typeface="Cambria Math" panose="02040503050406030204" pitchFamily="18" charset="0"/>
                        <a:ea typeface="Cambria Math" panose="02040503050406030204" pitchFamily="18" charset="0"/>
                      </a:rPr>
                      <m:t>𝜋</m:t>
                    </m:r>
                  </m:oMath>
                </a14:m>
                <a:r>
                  <a:rPr lang="en-US" dirty="0"/>
                  <a:t> (D) 59·58 </a:t>
                </a:r>
                <a14:m>
                  <m:oMath xmlns:m="http://schemas.openxmlformats.org/officeDocument/2006/math">
                    <m:r>
                      <a:rPr lang="en-US" i="1" smtClean="0">
                        <a:latin typeface="Cambria Math" panose="02040503050406030204" pitchFamily="18" charset="0"/>
                        <a:ea typeface="Cambria Math" panose="02040503050406030204" pitchFamily="18" charset="0"/>
                      </a:rPr>
                      <m:t>𝜋</m:t>
                    </m:r>
                  </m:oMath>
                </a14:m>
                <a:endParaRPr lang="en-IN" dirty="0">
                  <a:ea typeface="Cambria Math" panose="02040503050406030204" pitchFamily="18" charset="0"/>
                </a:endParaRPr>
              </a:p>
              <a:p>
                <a:pPr marL="0" indent="0">
                  <a:buNone/>
                </a:pPr>
                <a:r>
                  <a:rPr lang="en-US" dirty="0"/>
                  <a:t>Solution  </a:t>
                </a:r>
                <a14:m>
                  <m:oMath xmlns:m="http://schemas.openxmlformats.org/officeDocument/2006/math">
                    <m:f>
                      <m:fPr>
                        <m:ctrlPr>
                          <a:rPr lang="en-US" i="1" smtClean="0">
                            <a:latin typeface="Cambria Math" panose="02040503050406030204" pitchFamily="18" charset="0"/>
                          </a:rPr>
                        </m:ctrlPr>
                      </m:fPr>
                      <m:num>
                        <m:r>
                          <a:rPr lang="en-IN" b="0" i="1" smtClean="0">
                            <a:latin typeface="Cambria Math" panose="02040503050406030204" pitchFamily="18" charset="0"/>
                          </a:rPr>
                          <m:t>2</m:t>
                        </m:r>
                      </m:num>
                      <m:den>
                        <m:r>
                          <a:rPr lang="en-IN" b="0" i="1" smtClean="0">
                            <a:latin typeface="Cambria Math" panose="02040503050406030204" pitchFamily="18" charset="0"/>
                          </a:rPr>
                          <m:t>3</m:t>
                        </m:r>
                      </m:den>
                    </m:f>
                    <m:r>
                      <a:rPr lang="en-US" i="1" smtClean="0">
                        <a:latin typeface="Cambria Math" panose="02040503050406030204" pitchFamily="18" charset="0"/>
                        <a:ea typeface="Cambria Math" panose="02040503050406030204" pitchFamily="18" charset="0"/>
                      </a:rPr>
                      <m:t>𝜋</m:t>
                    </m:r>
                  </m:oMath>
                </a14:m>
                <a:r>
                  <a:rPr lang="en-US" dirty="0"/>
                  <a:t>(</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𝑅</m:t>
                        </m:r>
                      </m:e>
                      <m:sup>
                        <m:r>
                          <a:rPr lang="en-IN" b="0" i="1" smtClean="0">
                            <a:latin typeface="Cambria Math" panose="02040503050406030204" pitchFamily="18" charset="0"/>
                          </a:rPr>
                          <m:t>3</m:t>
                        </m:r>
                      </m:sup>
                    </m:sSup>
                    <m:r>
                      <a:rPr lang="en-IN" b="0" i="1" smtClean="0">
                        <a:latin typeface="Cambria Math" panose="02040503050406030204" pitchFamily="18" charset="0"/>
                      </a:rPr>
                      <m:t>−</m:t>
                    </m:r>
                    <m:sSup>
                      <m:sSupPr>
                        <m:ctrlPr>
                          <a:rPr lang="en-IN" b="0" i="1" smtClean="0">
                            <a:latin typeface="Cambria Math" panose="02040503050406030204" pitchFamily="18" charset="0"/>
                          </a:rPr>
                        </m:ctrlPr>
                      </m:sSupPr>
                      <m:e>
                        <m:r>
                          <a:rPr lang="en-IN" b="0" i="1" smtClean="0">
                            <a:latin typeface="Cambria Math" panose="02040503050406030204" pitchFamily="18" charset="0"/>
                          </a:rPr>
                          <m:t>𝑟</m:t>
                        </m:r>
                      </m:e>
                      <m:sup>
                        <m:r>
                          <a:rPr lang="en-IN" b="0" i="1" smtClean="0">
                            <a:latin typeface="Cambria Math" panose="02040503050406030204" pitchFamily="18" charset="0"/>
                          </a:rPr>
                          <m:t>3</m:t>
                        </m:r>
                      </m:sup>
                    </m:sSup>
                  </m:oMath>
                </a14:m>
                <a:r>
                  <a:rPr lang="en-US" dirty="0"/>
                  <a:t>)        r= 3      R= 3.3  </a:t>
                </a:r>
                <a:r>
                  <a:rPr lang="en-US" dirty="0">
                    <a:sym typeface="Wingdings" panose="05000000000000000000" pitchFamily="2" charset="2"/>
                  </a:rPr>
                  <a:t>  </a:t>
                </a:r>
                <a14:m>
                  <m:oMath xmlns:m="http://schemas.openxmlformats.org/officeDocument/2006/math">
                    <m:f>
                      <m:fPr>
                        <m:ctrlPr>
                          <a:rPr lang="en-US" i="1" smtClean="0">
                            <a:latin typeface="Cambria Math" panose="02040503050406030204" pitchFamily="18" charset="0"/>
                            <a:sym typeface="Wingdings" panose="05000000000000000000" pitchFamily="2" charset="2"/>
                          </a:rPr>
                        </m:ctrlPr>
                      </m:fPr>
                      <m:num>
                        <m:r>
                          <a:rPr lang="en-IN" b="0" i="1" smtClean="0">
                            <a:latin typeface="Cambria Math" panose="02040503050406030204" pitchFamily="18" charset="0"/>
                            <a:sym typeface="Wingdings" panose="05000000000000000000" pitchFamily="2" charset="2"/>
                          </a:rPr>
                          <m:t>2</m:t>
                        </m:r>
                      </m:num>
                      <m:den>
                        <m:r>
                          <a:rPr lang="en-IN" b="0" i="1" smtClean="0">
                            <a:latin typeface="Cambria Math" panose="02040503050406030204" pitchFamily="18" charset="0"/>
                            <a:sym typeface="Wingdings" panose="05000000000000000000" pitchFamily="2" charset="2"/>
                          </a:rPr>
                          <m:t>3</m:t>
                        </m:r>
                      </m:den>
                    </m:f>
                    <m:r>
                      <a:rPr lang="en-US" i="1" smtClean="0">
                        <a:latin typeface="Cambria Math" panose="02040503050406030204" pitchFamily="18" charset="0"/>
                        <a:ea typeface="Cambria Math" panose="02040503050406030204" pitchFamily="18" charset="0"/>
                        <a:sym typeface="Wingdings" panose="05000000000000000000" pitchFamily="2" charset="2"/>
                      </a:rPr>
                      <m:t>𝜋</m:t>
                    </m:r>
                    <m:r>
                      <a:rPr lang="en-IN" b="0" i="1" smtClean="0">
                        <a:latin typeface="Cambria Math" panose="02040503050406030204" pitchFamily="18" charset="0"/>
                        <a:ea typeface="Cambria Math" panose="02040503050406030204" pitchFamily="18" charset="0"/>
                        <a:sym typeface="Wingdings" panose="05000000000000000000" pitchFamily="2" charset="2"/>
                      </a:rPr>
                      <m:t>(</m:t>
                    </m:r>
                    <m:sSup>
                      <m:sSupPr>
                        <m:ctrlPr>
                          <a:rPr lang="en-US" i="1" smtClean="0">
                            <a:latin typeface="Cambria Math" panose="02040503050406030204" pitchFamily="18" charset="0"/>
                            <a:ea typeface="Cambria Math" panose="02040503050406030204" pitchFamily="18" charset="0"/>
                            <a:sym typeface="Wingdings" panose="05000000000000000000" pitchFamily="2" charset="2"/>
                          </a:rPr>
                        </m:ctrlPr>
                      </m:sSupPr>
                      <m:e>
                        <m:r>
                          <a:rPr lang="en-IN" b="0" i="1" smtClean="0">
                            <a:latin typeface="Cambria Math" panose="02040503050406030204" pitchFamily="18" charset="0"/>
                            <a:ea typeface="Cambria Math" panose="02040503050406030204" pitchFamily="18" charset="0"/>
                            <a:sym typeface="Wingdings" panose="05000000000000000000" pitchFamily="2" charset="2"/>
                          </a:rPr>
                          <m:t>3.3</m:t>
                        </m:r>
                      </m:e>
                      <m:sup>
                        <m:r>
                          <a:rPr lang="en-IN" b="0" i="1" smtClean="0">
                            <a:latin typeface="Cambria Math" panose="02040503050406030204" pitchFamily="18" charset="0"/>
                            <a:ea typeface="Cambria Math" panose="02040503050406030204" pitchFamily="18" charset="0"/>
                            <a:sym typeface="Wingdings" panose="05000000000000000000" pitchFamily="2" charset="2"/>
                          </a:rPr>
                          <m:t>3</m:t>
                        </m:r>
                      </m:sup>
                    </m:sSup>
                  </m:oMath>
                </a14:m>
                <a:r>
                  <a:rPr lang="en-US" dirty="0"/>
                  <a:t>- </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3</m:t>
                        </m:r>
                      </m:e>
                      <m:sup>
                        <m:r>
                          <a:rPr lang="en-IN" b="0" i="1" smtClean="0">
                            <a:latin typeface="Cambria Math" panose="02040503050406030204" pitchFamily="18" charset="0"/>
                          </a:rPr>
                          <m:t>3</m:t>
                        </m:r>
                      </m:sup>
                    </m:sSup>
                  </m:oMath>
                </a14:m>
                <a:r>
                  <a:rPr lang="en-US" dirty="0"/>
                  <a:t>) </a:t>
                </a:r>
                <a:r>
                  <a:rPr lang="en-US" dirty="0">
                    <a:sym typeface="Wingdings" panose="05000000000000000000" pitchFamily="2" charset="2"/>
                  </a:rPr>
                  <a:t>=5.958</a:t>
                </a:r>
                <a14:m>
                  <m:oMath xmlns:m="http://schemas.openxmlformats.org/officeDocument/2006/math">
                    <m:r>
                      <a:rPr lang="en-US" i="1" smtClean="0">
                        <a:latin typeface="Cambria Math" panose="02040503050406030204" pitchFamily="18" charset="0"/>
                        <a:ea typeface="Cambria Math" panose="02040503050406030204" pitchFamily="18" charset="0"/>
                        <a:sym typeface="Wingdings" panose="05000000000000000000" pitchFamily="2" charset="2"/>
                      </a:rPr>
                      <m:t>𝜋</m:t>
                    </m:r>
                  </m:oMath>
                </a14:m>
                <a:endParaRPr lang="en-US" dirty="0"/>
              </a:p>
              <a:p>
                <a:pPr marL="0" indent="0">
                  <a:buNone/>
                </a:pPr>
                <a:r>
                  <a:rPr lang="en-US" dirty="0"/>
                  <a:t>  Ans (B)</a:t>
                </a:r>
              </a:p>
            </p:txBody>
          </p:sp>
        </mc:Choice>
        <mc:Fallback xmlns="">
          <p:sp>
            <p:nvSpPr>
              <p:cNvPr id="3" name="Content Placeholder 2">
                <a:extLst>
                  <a:ext uri="{FF2B5EF4-FFF2-40B4-BE49-F238E27FC236}">
                    <a16:creationId xmlns:a16="http://schemas.microsoft.com/office/drawing/2014/main" id="{DAFBC1C6-6BB6-9A6D-8D7B-FF3811381533}"/>
                  </a:ext>
                </a:extLst>
              </p:cNvPr>
              <p:cNvSpPr>
                <a:spLocks noGrp="1" noRot="1" noChangeAspect="1" noMove="1" noResize="1" noEditPoints="1" noAdjustHandles="1" noChangeArrowheads="1" noChangeShapeType="1" noTextEdit="1"/>
              </p:cNvSpPr>
              <p:nvPr>
                <p:ph idx="1"/>
              </p:nvPr>
            </p:nvSpPr>
            <p:spPr>
              <a:xfrm>
                <a:off x="320040" y="133984"/>
                <a:ext cx="10736580" cy="6503036"/>
              </a:xfrm>
              <a:blipFill>
                <a:blip r:embed="rId2"/>
                <a:stretch>
                  <a:fillRect l="-625" t="-1781"/>
                </a:stretch>
              </a:blipFill>
            </p:spPr>
            <p:txBody>
              <a:bodyPr/>
              <a:lstStyle/>
              <a:p>
                <a:r>
                  <a:rPr lang="en-IN">
                    <a:noFill/>
                  </a:rPr>
                  <a:t> </a:t>
                </a:r>
              </a:p>
            </p:txBody>
          </p:sp>
        </mc:Fallback>
      </mc:AlternateContent>
    </p:spTree>
    <p:extLst>
      <p:ext uri="{BB962C8B-B14F-4D97-AF65-F5344CB8AC3E}">
        <p14:creationId xmlns:p14="http://schemas.microsoft.com/office/powerpoint/2010/main" val="369491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8B24D9C2-32D0-2CB5-0696-829228A8DCAF}"/>
                  </a:ext>
                </a:extLst>
              </p:cNvPr>
              <p:cNvSpPr>
                <a:spLocks noGrp="1"/>
              </p:cNvSpPr>
              <p:nvPr>
                <p:ph idx="1"/>
              </p:nvPr>
            </p:nvSpPr>
            <p:spPr>
              <a:xfrm>
                <a:off x="838200" y="304800"/>
                <a:ext cx="10515600" cy="5872163"/>
              </a:xfrm>
            </p:spPr>
            <p:txBody>
              <a:bodyPr/>
              <a:lstStyle/>
              <a:p>
                <a:pPr marL="0" indent="0">
                  <a:buNone/>
                </a:pPr>
                <a:r>
                  <a:rPr lang="en-US" dirty="0"/>
                  <a:t>11.A sector of a circle with central angle 120° and area 264 /7 sq cm is cut from a circle. The radius of the circle (in cm) is : (A) 6 (B) 5 (C) 7 (D) 12</a:t>
                </a:r>
              </a:p>
              <a:p>
                <a:pPr marL="0" indent="0">
                  <a:buNone/>
                </a:pPr>
                <a:r>
                  <a:rPr lang="en-US" dirty="0"/>
                  <a:t>Solution : Formula  Area of sector =</a:t>
                </a:r>
                <a14:m>
                  <m:oMath xmlns:m="http://schemas.openxmlformats.org/officeDocument/2006/math">
                    <m:sSup>
                      <m:sSupPr>
                        <m:ctrlPr>
                          <a:rPr lang="en-US" i="1" smtClean="0">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𝜋</m:t>
                        </m:r>
                        <m:r>
                          <a:rPr lang="en-IN" b="0" i="1" smtClean="0">
                            <a:latin typeface="Cambria Math" panose="02040503050406030204" pitchFamily="18" charset="0"/>
                            <a:ea typeface="Cambria Math" panose="02040503050406030204" pitchFamily="18" charset="0"/>
                          </a:rPr>
                          <m:t>𝑟</m:t>
                        </m:r>
                      </m:e>
                      <m:sup>
                        <m:r>
                          <a:rPr lang="en-IN" b="0" i="1" smtClean="0">
                            <a:latin typeface="Cambria Math" panose="02040503050406030204" pitchFamily="18" charset="0"/>
                          </a:rPr>
                          <m:t>2</m:t>
                        </m:r>
                      </m:sup>
                    </m:sSup>
                    <m:f>
                      <m:fPr>
                        <m:ctrlPr>
                          <a:rPr lang="en-US" i="1" smtClean="0">
                            <a:latin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𝜃</m:t>
                        </m:r>
                      </m:num>
                      <m:den>
                        <m:r>
                          <a:rPr lang="en-IN" b="0" i="1" smtClean="0">
                            <a:latin typeface="Cambria Math" panose="02040503050406030204" pitchFamily="18" charset="0"/>
                          </a:rPr>
                          <m:t>360</m:t>
                        </m:r>
                      </m:den>
                    </m:f>
                  </m:oMath>
                </a14:m>
                <a:r>
                  <a:rPr lang="en-IN" dirty="0">
                    <a:sym typeface="Wingdings" panose="05000000000000000000" pitchFamily="2" charset="2"/>
                  </a:rPr>
                  <a:t> </a:t>
                </a:r>
                <a:r>
                  <a:rPr lang="en-IN" dirty="0" err="1">
                    <a:sym typeface="Wingdings" panose="05000000000000000000" pitchFamily="2" charset="2"/>
                  </a:rPr>
                  <a:t>areax</a:t>
                </a:r>
                <a:r>
                  <a:rPr lang="en-IN" dirty="0">
                    <a:sym typeface="Wingdings" panose="05000000000000000000" pitchFamily="2" charset="2"/>
                  </a:rPr>
                  <a:t> </a:t>
                </a:r>
                <a14:m>
                  <m:oMath xmlns:m="http://schemas.openxmlformats.org/officeDocument/2006/math">
                    <m:f>
                      <m:fPr>
                        <m:ctrlPr>
                          <a:rPr lang="en-IN" i="1" smtClean="0">
                            <a:latin typeface="Cambria Math" panose="02040503050406030204" pitchFamily="18" charset="0"/>
                            <a:sym typeface="Wingdings" panose="05000000000000000000" pitchFamily="2" charset="2"/>
                          </a:rPr>
                        </m:ctrlPr>
                      </m:fPr>
                      <m:num>
                        <m:r>
                          <a:rPr lang="en-IN" b="0" i="1" smtClean="0">
                            <a:latin typeface="Cambria Math" panose="02040503050406030204" pitchFamily="18" charset="0"/>
                            <a:sym typeface="Wingdings" panose="05000000000000000000" pitchFamily="2" charset="2"/>
                          </a:rPr>
                          <m:t>360</m:t>
                        </m:r>
                      </m:num>
                      <m:den>
                        <m:r>
                          <a:rPr lang="en-IN" i="1" smtClean="0">
                            <a:latin typeface="Cambria Math" panose="02040503050406030204" pitchFamily="18" charset="0"/>
                            <a:ea typeface="Cambria Math" panose="02040503050406030204" pitchFamily="18" charset="0"/>
                            <a:sym typeface="Wingdings" panose="05000000000000000000" pitchFamily="2" charset="2"/>
                          </a:rPr>
                          <m:t>𝜋𝜃</m:t>
                        </m:r>
                      </m:den>
                    </m:f>
                  </m:oMath>
                </a14:m>
                <a:r>
                  <a:rPr lang="en-IN" dirty="0"/>
                  <a:t> =</a:t>
                </a:r>
                <a14:m>
                  <m:oMath xmlns:m="http://schemas.openxmlformats.org/officeDocument/2006/math">
                    <m:sSup>
                      <m:sSupPr>
                        <m:ctrlPr>
                          <a:rPr lang="en-IN" i="1" dirty="0" smtClean="0">
                            <a:latin typeface="Cambria Math" panose="02040503050406030204" pitchFamily="18" charset="0"/>
                          </a:rPr>
                        </m:ctrlPr>
                      </m:sSupPr>
                      <m:e>
                        <m:r>
                          <a:rPr lang="en-IN" b="0" i="1" dirty="0" smtClean="0">
                            <a:latin typeface="Cambria Math" panose="02040503050406030204" pitchFamily="18" charset="0"/>
                          </a:rPr>
                          <m:t>𝑟</m:t>
                        </m:r>
                      </m:e>
                      <m:sup>
                        <m:r>
                          <a:rPr lang="en-IN" b="0" i="1" dirty="0" smtClean="0">
                            <a:latin typeface="Cambria Math" panose="02040503050406030204" pitchFamily="18" charset="0"/>
                          </a:rPr>
                          <m:t>2</m:t>
                        </m:r>
                      </m:sup>
                    </m:sSup>
                  </m:oMath>
                </a14:m>
                <a:endParaRPr lang="en-IN" dirty="0"/>
              </a:p>
              <a:p>
                <a:pPr marL="0" indent="0">
                  <a:buNone/>
                </a:pPr>
                <a:r>
                  <a:rPr lang="en-IN" dirty="0"/>
                  <a:t>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264</m:t>
                        </m:r>
                        <m:r>
                          <a:rPr lang="en-IN" b="0" i="1" smtClean="0">
                            <a:latin typeface="Cambria Math" panose="02040503050406030204" pitchFamily="18" charset="0"/>
                          </a:rPr>
                          <m:t>𝑥</m:t>
                        </m:r>
                        <m:r>
                          <a:rPr lang="en-IN" b="0" i="1" smtClean="0">
                            <a:latin typeface="Cambria Math" panose="02040503050406030204" pitchFamily="18" charset="0"/>
                          </a:rPr>
                          <m:t>360</m:t>
                        </m:r>
                        <m:r>
                          <a:rPr lang="en-IN" b="0" i="1" smtClean="0">
                            <a:latin typeface="Cambria Math" panose="02040503050406030204" pitchFamily="18" charset="0"/>
                          </a:rPr>
                          <m:t>𝑥</m:t>
                        </m:r>
                        <m:r>
                          <a:rPr lang="en-IN" b="0" i="1" smtClean="0">
                            <a:latin typeface="Cambria Math" panose="02040503050406030204" pitchFamily="18" charset="0"/>
                          </a:rPr>
                          <m:t>7</m:t>
                        </m:r>
                      </m:num>
                      <m:den>
                        <m:r>
                          <a:rPr lang="en-IN" b="0" i="1" smtClean="0">
                            <a:latin typeface="Cambria Math" panose="02040503050406030204" pitchFamily="18" charset="0"/>
                          </a:rPr>
                          <m:t>7</m:t>
                        </m:r>
                        <m:r>
                          <a:rPr lang="en-IN" b="0" i="1" smtClean="0">
                            <a:latin typeface="Cambria Math" panose="02040503050406030204" pitchFamily="18" charset="0"/>
                          </a:rPr>
                          <m:t>𝑥</m:t>
                        </m:r>
                        <m:r>
                          <a:rPr lang="en-IN" b="0" i="1" smtClean="0">
                            <a:latin typeface="Cambria Math" panose="02040503050406030204" pitchFamily="18" charset="0"/>
                          </a:rPr>
                          <m:t>22</m:t>
                        </m:r>
                        <m:r>
                          <a:rPr lang="en-IN" b="0" i="1" smtClean="0">
                            <a:latin typeface="Cambria Math" panose="02040503050406030204" pitchFamily="18" charset="0"/>
                          </a:rPr>
                          <m:t>𝑥</m:t>
                        </m:r>
                        <m:r>
                          <a:rPr lang="en-IN" b="0" i="1" smtClean="0">
                            <a:latin typeface="Cambria Math" panose="02040503050406030204" pitchFamily="18" charset="0"/>
                          </a:rPr>
                          <m:t>120</m:t>
                        </m:r>
                      </m:den>
                    </m:f>
                  </m:oMath>
                </a14:m>
                <a:r>
                  <a:rPr lang="en-IN" dirty="0"/>
                  <a:t> = 36 </a:t>
                </a:r>
                <a:r>
                  <a:rPr lang="en-IN" dirty="0">
                    <a:sym typeface="Wingdings" panose="05000000000000000000" pitchFamily="2" charset="2"/>
                  </a:rPr>
                  <a:t>= r=6   Ans (A)</a:t>
                </a:r>
              </a:p>
              <a:p>
                <a:pPr marL="0" indent="0">
                  <a:buNone/>
                </a:pPr>
                <a:r>
                  <a:rPr lang="en-IN" dirty="0">
                    <a:sym typeface="Wingdings" panose="05000000000000000000" pitchFamily="2" charset="2"/>
                  </a:rPr>
                  <a:t> 12.</a:t>
                </a:r>
                <a:r>
                  <a:rPr lang="en-US" dirty="0"/>
                  <a:t> If cosec </a:t>
                </a:r>
                <a14:m>
                  <m:oMath xmlns:m="http://schemas.openxmlformats.org/officeDocument/2006/math">
                    <m:r>
                      <a:rPr lang="en-US" i="1" smtClean="0">
                        <a:latin typeface="Cambria Math" panose="02040503050406030204" pitchFamily="18" charset="0"/>
                        <a:ea typeface="Cambria Math" panose="02040503050406030204" pitchFamily="18" charset="0"/>
                      </a:rPr>
                      <m:t>𝜃</m:t>
                    </m:r>
                  </m:oMath>
                </a14:m>
                <a:r>
                  <a:rPr lang="en-US" dirty="0"/>
                  <a:t> =</a:t>
                </a:r>
                <a14:m>
                  <m:oMath xmlns:m="http://schemas.openxmlformats.org/officeDocument/2006/math">
                    <m:rad>
                      <m:radPr>
                        <m:degHide m:val="on"/>
                        <m:ctrlPr>
                          <a:rPr lang="en-US" i="1" dirty="0" smtClean="0">
                            <a:latin typeface="Cambria Math" panose="02040503050406030204" pitchFamily="18" charset="0"/>
                          </a:rPr>
                        </m:ctrlPr>
                      </m:radPr>
                      <m:deg/>
                      <m:e>
                        <m:r>
                          <a:rPr lang="en-IN" b="0" i="1" dirty="0" smtClean="0">
                            <a:latin typeface="Cambria Math" panose="02040503050406030204" pitchFamily="18" charset="0"/>
                          </a:rPr>
                          <m:t>10</m:t>
                        </m:r>
                      </m:e>
                    </m:rad>
                  </m:oMath>
                </a14:m>
                <a:r>
                  <a:rPr lang="en-US" dirty="0"/>
                  <a:t> , then the value of sec</a:t>
                </a:r>
                <a14:m>
                  <m:oMath xmlns:m="http://schemas.openxmlformats.org/officeDocument/2006/math">
                    <m:r>
                      <a:rPr lang="en-US" i="1" smtClean="0">
                        <a:latin typeface="Cambria Math" panose="02040503050406030204" pitchFamily="18" charset="0"/>
                        <a:ea typeface="Cambria Math" panose="02040503050406030204" pitchFamily="18" charset="0"/>
                      </a:rPr>
                      <m:t>𝜃</m:t>
                    </m:r>
                  </m:oMath>
                </a14:m>
                <a:r>
                  <a:rPr lang="en-US" dirty="0"/>
                  <a:t> is : (A)</a:t>
                </a:r>
                <a14:m>
                  <m:oMath xmlns:m="http://schemas.openxmlformats.org/officeDocument/2006/math">
                    <m:f>
                      <m:fPr>
                        <m:ctrlPr>
                          <a:rPr lang="en-US" i="1" smtClean="0">
                            <a:latin typeface="Cambria Math" panose="02040503050406030204" pitchFamily="18" charset="0"/>
                          </a:rPr>
                        </m:ctrlPr>
                      </m:fPr>
                      <m:num>
                        <m:r>
                          <a:rPr lang="en-IN" b="0" i="1" smtClean="0">
                            <a:latin typeface="Cambria Math" panose="02040503050406030204" pitchFamily="18" charset="0"/>
                          </a:rPr>
                          <m:t>3</m:t>
                        </m:r>
                      </m:num>
                      <m:den>
                        <m:rad>
                          <m:radPr>
                            <m:degHide m:val="on"/>
                            <m:ctrlPr>
                              <a:rPr lang="en-US" i="1" smtClean="0">
                                <a:latin typeface="Cambria Math" panose="02040503050406030204" pitchFamily="18" charset="0"/>
                              </a:rPr>
                            </m:ctrlPr>
                          </m:radPr>
                          <m:deg/>
                          <m:e>
                            <m:r>
                              <a:rPr lang="en-IN" b="0" i="1" smtClean="0">
                                <a:latin typeface="Cambria Math" panose="02040503050406030204" pitchFamily="18" charset="0"/>
                              </a:rPr>
                              <m:t>10</m:t>
                            </m:r>
                          </m:e>
                        </m:rad>
                      </m:den>
                    </m:f>
                  </m:oMath>
                </a14:m>
                <a:r>
                  <a:rPr lang="en-US" dirty="0"/>
                  <a:t>  (B) </a:t>
                </a:r>
                <a14:m>
                  <m:oMath xmlns:m="http://schemas.openxmlformats.org/officeDocument/2006/math">
                    <m:f>
                      <m:fPr>
                        <m:ctrlPr>
                          <a:rPr lang="en-US" i="1" smtClean="0">
                            <a:latin typeface="Cambria Math" panose="02040503050406030204" pitchFamily="18" charset="0"/>
                          </a:rPr>
                        </m:ctrlPr>
                      </m:fPr>
                      <m:num>
                        <m:rad>
                          <m:radPr>
                            <m:degHide m:val="on"/>
                            <m:ctrlPr>
                              <a:rPr lang="en-US" i="1" smtClean="0">
                                <a:latin typeface="Cambria Math" panose="02040503050406030204" pitchFamily="18" charset="0"/>
                              </a:rPr>
                            </m:ctrlPr>
                          </m:radPr>
                          <m:deg/>
                          <m:e>
                            <m:r>
                              <a:rPr lang="en-IN" b="0" i="1" smtClean="0">
                                <a:latin typeface="Cambria Math" panose="02040503050406030204" pitchFamily="18" charset="0"/>
                              </a:rPr>
                              <m:t>10</m:t>
                            </m:r>
                          </m:e>
                        </m:rad>
                      </m:num>
                      <m:den>
                        <m:r>
                          <a:rPr lang="en-IN" b="0" i="1" smtClean="0">
                            <a:latin typeface="Cambria Math" panose="02040503050406030204" pitchFamily="18" charset="0"/>
                          </a:rPr>
                          <m:t>3</m:t>
                        </m:r>
                      </m:den>
                    </m:f>
                  </m:oMath>
                </a14:m>
                <a:r>
                  <a:rPr lang="en-US" dirty="0"/>
                  <a:t> (C) 1/</a:t>
                </a:r>
                <a14:m>
                  <m:oMath xmlns:m="http://schemas.openxmlformats.org/officeDocument/2006/math">
                    <m:rad>
                      <m:radPr>
                        <m:degHide m:val="on"/>
                        <m:ctrlPr>
                          <a:rPr lang="en-US" i="1" smtClean="0">
                            <a:latin typeface="Cambria Math" panose="02040503050406030204" pitchFamily="18" charset="0"/>
                          </a:rPr>
                        </m:ctrlPr>
                      </m:radPr>
                      <m:deg/>
                      <m:e>
                        <m:r>
                          <a:rPr lang="en-IN" b="0" i="1" smtClean="0">
                            <a:latin typeface="Cambria Math" panose="02040503050406030204" pitchFamily="18" charset="0"/>
                          </a:rPr>
                          <m:t>10</m:t>
                        </m:r>
                      </m:e>
                    </m:rad>
                  </m:oMath>
                </a14:m>
                <a:r>
                  <a:rPr lang="en-US" dirty="0"/>
                  <a:t>  (D) </a:t>
                </a:r>
                <a14:m>
                  <m:oMath xmlns:m="http://schemas.openxmlformats.org/officeDocument/2006/math">
                    <m:f>
                      <m:fPr>
                        <m:ctrlPr>
                          <a:rPr lang="en-US" i="1" smtClean="0">
                            <a:latin typeface="Cambria Math" panose="02040503050406030204" pitchFamily="18" charset="0"/>
                          </a:rPr>
                        </m:ctrlPr>
                      </m:fPr>
                      <m:num>
                        <m:r>
                          <a:rPr lang="en-IN" b="0" i="1" smtClean="0">
                            <a:latin typeface="Cambria Math" panose="02040503050406030204" pitchFamily="18" charset="0"/>
                          </a:rPr>
                          <m:t>2</m:t>
                        </m:r>
                      </m:num>
                      <m:den>
                        <m:rad>
                          <m:radPr>
                            <m:degHide m:val="on"/>
                            <m:ctrlPr>
                              <a:rPr lang="en-US" i="1" smtClean="0">
                                <a:latin typeface="Cambria Math" panose="02040503050406030204" pitchFamily="18" charset="0"/>
                              </a:rPr>
                            </m:ctrlPr>
                          </m:radPr>
                          <m:deg/>
                          <m:e>
                            <m:r>
                              <a:rPr lang="en-IN" b="0" i="1" smtClean="0">
                                <a:latin typeface="Cambria Math" panose="02040503050406030204" pitchFamily="18" charset="0"/>
                              </a:rPr>
                              <m:t>10</m:t>
                            </m:r>
                          </m:e>
                        </m:rad>
                      </m:den>
                    </m:f>
                  </m:oMath>
                </a14:m>
                <a:endParaRPr lang="en-IN" dirty="0"/>
              </a:p>
              <a:p>
                <a:pPr marL="0" indent="0">
                  <a:buNone/>
                </a:pPr>
                <a:r>
                  <a:rPr lang="en-IN" dirty="0"/>
                  <a:t>      solution : Cosec</a:t>
                </a:r>
                <a14:m>
                  <m:oMath xmlns:m="http://schemas.openxmlformats.org/officeDocument/2006/math">
                    <m:r>
                      <a:rPr lang="en-IN" i="1" smtClean="0">
                        <a:latin typeface="Cambria Math" panose="02040503050406030204" pitchFamily="18" charset="0"/>
                        <a:ea typeface="Cambria Math" panose="02040503050406030204" pitchFamily="18" charset="0"/>
                      </a:rPr>
                      <m:t>𝜃</m:t>
                    </m:r>
                  </m:oMath>
                </a14:m>
                <a:r>
                  <a:rPr lang="en-IN" dirty="0">
                    <a:sym typeface="Wingdings" panose="05000000000000000000" pitchFamily="2" charset="2"/>
                  </a:rPr>
                  <a:t> </a:t>
                </a:r>
                <a14:m>
                  <m:oMath xmlns:m="http://schemas.openxmlformats.org/officeDocument/2006/math">
                    <m:func>
                      <m:funcPr>
                        <m:ctrlPr>
                          <a:rPr lang="en-IN" i="1" smtClean="0">
                            <a:latin typeface="Cambria Math" panose="02040503050406030204" pitchFamily="18" charset="0"/>
                            <a:sym typeface="Wingdings" panose="05000000000000000000" pitchFamily="2" charset="2"/>
                          </a:rPr>
                        </m:ctrlPr>
                      </m:funcPr>
                      <m:fName>
                        <m:r>
                          <m:rPr>
                            <m:sty m:val="p"/>
                          </m:rPr>
                          <a:rPr lang="en-IN" i="0" smtClean="0">
                            <a:latin typeface="Cambria Math" panose="02040503050406030204" pitchFamily="18" charset="0"/>
                            <a:sym typeface="Wingdings" panose="05000000000000000000" pitchFamily="2" charset="2"/>
                          </a:rPr>
                          <m:t>sin</m:t>
                        </m:r>
                      </m:fName>
                      <m:e>
                        <m:r>
                          <a:rPr lang="en-IN" i="1" smtClean="0">
                            <a:latin typeface="Cambria Math" panose="02040503050406030204" pitchFamily="18" charset="0"/>
                            <a:ea typeface="Cambria Math" panose="02040503050406030204" pitchFamily="18" charset="0"/>
                            <a:sym typeface="Wingdings" panose="05000000000000000000" pitchFamily="2" charset="2"/>
                          </a:rPr>
                          <m:t>𝜃</m:t>
                        </m:r>
                      </m:e>
                    </m:func>
                  </m:oMath>
                </a14:m>
                <a:r>
                  <a:rPr lang="en-IN" dirty="0"/>
                  <a:t>= 1/</a:t>
                </a:r>
                <a14:m>
                  <m:oMath xmlns:m="http://schemas.openxmlformats.org/officeDocument/2006/math">
                    <m:rad>
                      <m:radPr>
                        <m:degHide m:val="on"/>
                        <m:ctrlPr>
                          <a:rPr lang="en-IN" i="1" smtClean="0">
                            <a:latin typeface="Cambria Math" panose="02040503050406030204" pitchFamily="18" charset="0"/>
                          </a:rPr>
                        </m:ctrlPr>
                      </m:radPr>
                      <m:deg/>
                      <m:e>
                        <m:r>
                          <a:rPr lang="en-IN" b="0" i="1" smtClean="0">
                            <a:latin typeface="Cambria Math" panose="02040503050406030204" pitchFamily="18" charset="0"/>
                          </a:rPr>
                          <m:t>10</m:t>
                        </m:r>
                      </m:e>
                    </m:rad>
                  </m:oMath>
                </a14:m>
                <a:r>
                  <a:rPr lang="en-IN" dirty="0"/>
                  <a:t> </a:t>
                </a:r>
                <a:r>
                  <a:rPr lang="en-IN" dirty="0">
                    <a:sym typeface="Wingdings" panose="05000000000000000000" pitchFamily="2" charset="2"/>
                  </a:rPr>
                  <a:t></a:t>
                </a:r>
                <a14:m>
                  <m:oMath xmlns:m="http://schemas.openxmlformats.org/officeDocument/2006/math">
                    <m:func>
                      <m:funcPr>
                        <m:ctrlPr>
                          <a:rPr lang="en-IN" i="1" dirty="0" smtClean="0">
                            <a:latin typeface="Cambria Math" panose="02040503050406030204" pitchFamily="18" charset="0"/>
                          </a:rPr>
                        </m:ctrlPr>
                      </m:funcPr>
                      <m:fName>
                        <m:r>
                          <m:rPr>
                            <m:sty m:val="p"/>
                          </m:rPr>
                          <a:rPr lang="en-IN" i="0" dirty="0" smtClean="0">
                            <a:latin typeface="Cambria Math" panose="02040503050406030204" pitchFamily="18" charset="0"/>
                          </a:rPr>
                          <m:t>cos</m:t>
                        </m:r>
                      </m:fName>
                      <m:e>
                        <m:r>
                          <a:rPr lang="en-IN" i="1" dirty="0" smtClean="0">
                            <a:latin typeface="Cambria Math" panose="02040503050406030204" pitchFamily="18" charset="0"/>
                            <a:ea typeface="Cambria Math" panose="02040503050406030204" pitchFamily="18" charset="0"/>
                          </a:rPr>
                          <m:t>𝜃</m:t>
                        </m:r>
                      </m:e>
                    </m:func>
                  </m:oMath>
                </a14:m>
                <a:r>
                  <a:rPr lang="en-IN" dirty="0"/>
                  <a:t>= </a:t>
                </a:r>
                <a14:m>
                  <m:oMath xmlns:m="http://schemas.openxmlformats.org/officeDocument/2006/math">
                    <m:rad>
                      <m:radPr>
                        <m:degHide m:val="on"/>
                        <m:ctrlPr>
                          <a:rPr lang="en-IN" i="1" smtClean="0">
                            <a:latin typeface="Cambria Math" panose="02040503050406030204" pitchFamily="18" charset="0"/>
                          </a:rPr>
                        </m:ctrlPr>
                      </m:radPr>
                      <m:deg/>
                      <m:e>
                        <m:r>
                          <a:rPr lang="en-IN" b="0" i="1" smtClean="0">
                            <a:latin typeface="Cambria Math" panose="02040503050406030204" pitchFamily="18" charset="0"/>
                          </a:rPr>
                          <m:t>1−</m:t>
                        </m:r>
                        <m:sSup>
                          <m:sSupPr>
                            <m:ctrlPr>
                              <a:rPr lang="en-IN" b="0" i="1" smtClean="0">
                                <a:latin typeface="Cambria Math" panose="02040503050406030204" pitchFamily="18" charset="0"/>
                              </a:rPr>
                            </m:ctrlPr>
                          </m:sSupPr>
                          <m:e>
                            <m:func>
                              <m:funcPr>
                                <m:ctrlPr>
                                  <a:rPr lang="en-IN" i="1">
                                    <a:latin typeface="Cambria Math" panose="02040503050406030204" pitchFamily="18" charset="0"/>
                                    <a:sym typeface="Wingdings" panose="05000000000000000000" pitchFamily="2" charset="2"/>
                                  </a:rPr>
                                </m:ctrlPr>
                              </m:funcPr>
                              <m:fName>
                                <m:r>
                                  <m:rPr>
                                    <m:sty m:val="p"/>
                                  </m:rPr>
                                  <a:rPr lang="en-IN">
                                    <a:latin typeface="Cambria Math" panose="02040503050406030204" pitchFamily="18" charset="0"/>
                                    <a:sym typeface="Wingdings" panose="05000000000000000000" pitchFamily="2" charset="2"/>
                                  </a:rPr>
                                  <m:t>sin</m:t>
                                </m:r>
                              </m:fName>
                              <m:e>
                                <m:r>
                                  <a:rPr lang="en-IN" i="1">
                                    <a:latin typeface="Cambria Math" panose="02040503050406030204" pitchFamily="18" charset="0"/>
                                    <a:ea typeface="Cambria Math" panose="02040503050406030204" pitchFamily="18" charset="0"/>
                                    <a:sym typeface="Wingdings" panose="05000000000000000000" pitchFamily="2" charset="2"/>
                                  </a:rPr>
                                  <m:t>𝜃</m:t>
                                </m:r>
                              </m:e>
                            </m:func>
                          </m:e>
                          <m:sup>
                            <m:r>
                              <a:rPr lang="en-IN" b="0" i="1" smtClean="0">
                                <a:latin typeface="Cambria Math" panose="02040503050406030204" pitchFamily="18" charset="0"/>
                              </a:rPr>
                              <m:t>2</m:t>
                            </m:r>
                          </m:sup>
                        </m:sSup>
                      </m:e>
                    </m:rad>
                  </m:oMath>
                </a14:m>
                <a:r>
                  <a:rPr lang="en-IN" dirty="0"/>
                  <a:t>= </a:t>
                </a:r>
                <a14:m>
                  <m:oMath xmlns:m="http://schemas.openxmlformats.org/officeDocument/2006/math">
                    <m:rad>
                      <m:radPr>
                        <m:degHide m:val="on"/>
                        <m:ctrlPr>
                          <a:rPr lang="en-IN" i="1" smtClean="0">
                            <a:latin typeface="Cambria Math" panose="02040503050406030204" pitchFamily="18" charset="0"/>
                          </a:rPr>
                        </m:ctrlPr>
                      </m:radPr>
                      <m:deg/>
                      <m:e>
                        <m:f>
                          <m:fPr>
                            <m:ctrlPr>
                              <a:rPr lang="en-IN" i="1" smtClean="0">
                                <a:latin typeface="Cambria Math" panose="02040503050406030204" pitchFamily="18" charset="0"/>
                              </a:rPr>
                            </m:ctrlPr>
                          </m:fPr>
                          <m:num>
                            <m:r>
                              <a:rPr lang="en-IN" b="0" i="1" smtClean="0">
                                <a:latin typeface="Cambria Math" panose="02040503050406030204" pitchFamily="18" charset="0"/>
                              </a:rPr>
                              <m:t>9</m:t>
                            </m:r>
                          </m:num>
                          <m:den>
                            <m:r>
                              <a:rPr lang="en-IN" b="0" i="1" smtClean="0">
                                <a:latin typeface="Cambria Math" panose="02040503050406030204" pitchFamily="18" charset="0"/>
                              </a:rPr>
                              <m:t>10</m:t>
                            </m:r>
                          </m:den>
                        </m:f>
                      </m:e>
                    </m:rad>
                  </m:oMath>
                </a14:m>
                <a:r>
                  <a:rPr lang="en-IN" dirty="0"/>
                  <a:t> = 3/</a:t>
                </a:r>
                <a14:m>
                  <m:oMath xmlns:m="http://schemas.openxmlformats.org/officeDocument/2006/math">
                    <m:rad>
                      <m:radPr>
                        <m:degHide m:val="on"/>
                        <m:ctrlPr>
                          <a:rPr lang="en-IN" i="1" smtClean="0">
                            <a:latin typeface="Cambria Math" panose="02040503050406030204" pitchFamily="18" charset="0"/>
                          </a:rPr>
                        </m:ctrlPr>
                      </m:radPr>
                      <m:deg/>
                      <m:e>
                        <m:r>
                          <a:rPr lang="en-IN" b="0" i="1" smtClean="0">
                            <a:latin typeface="Cambria Math" panose="02040503050406030204" pitchFamily="18" charset="0"/>
                          </a:rPr>
                          <m:t>10</m:t>
                        </m:r>
                      </m:e>
                    </m:rad>
                  </m:oMath>
                </a14:m>
                <a:endParaRPr lang="en-IN" dirty="0"/>
              </a:p>
              <a:p>
                <a:pPr marL="0" indent="0">
                  <a:buNone/>
                </a:pPr>
                <a:r>
                  <a:rPr lang="en-IN" dirty="0"/>
                  <a:t>    </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 </m:t>
                    </m:r>
                  </m:oMath>
                </a14:m>
                <a:r>
                  <a:rPr lang="en-IN" dirty="0"/>
                  <a:t>Sec</a:t>
                </a:r>
                <a14:m>
                  <m:oMath xmlns:m="http://schemas.openxmlformats.org/officeDocument/2006/math">
                    <m:r>
                      <a:rPr lang="en-IN" i="1" dirty="0" smtClean="0">
                        <a:latin typeface="Cambria Math" panose="02040503050406030204" pitchFamily="18" charset="0"/>
                        <a:ea typeface="Cambria Math" panose="02040503050406030204" pitchFamily="18" charset="0"/>
                      </a:rPr>
                      <m:t>𝜃</m:t>
                    </m:r>
                  </m:oMath>
                </a14:m>
                <a:r>
                  <a:rPr lang="en-IN" dirty="0"/>
                  <a:t>= 1/Cos</a:t>
                </a:r>
                <a14:m>
                  <m:oMath xmlns:m="http://schemas.openxmlformats.org/officeDocument/2006/math">
                    <m:r>
                      <a:rPr lang="en-IN" i="1" smtClean="0">
                        <a:latin typeface="Cambria Math" panose="02040503050406030204" pitchFamily="18" charset="0"/>
                        <a:ea typeface="Cambria Math" panose="02040503050406030204" pitchFamily="18" charset="0"/>
                      </a:rPr>
                      <m:t>𝜃</m:t>
                    </m:r>
                  </m:oMath>
                </a14:m>
                <a:r>
                  <a:rPr lang="en-IN" dirty="0"/>
                  <a:t>= </a:t>
                </a:r>
                <a14:m>
                  <m:oMath xmlns:m="http://schemas.openxmlformats.org/officeDocument/2006/math">
                    <m:rad>
                      <m:radPr>
                        <m:degHide m:val="on"/>
                        <m:ctrlPr>
                          <a:rPr lang="en-IN" i="1" smtClean="0">
                            <a:latin typeface="Cambria Math" panose="02040503050406030204" pitchFamily="18" charset="0"/>
                          </a:rPr>
                        </m:ctrlPr>
                      </m:radPr>
                      <m:deg/>
                      <m:e>
                        <m:r>
                          <a:rPr lang="en-IN" b="0" i="1" smtClean="0">
                            <a:latin typeface="Cambria Math" panose="02040503050406030204" pitchFamily="18" charset="0"/>
                          </a:rPr>
                          <m:t>10</m:t>
                        </m:r>
                      </m:e>
                    </m:rad>
                    <m:r>
                      <a:rPr lang="en-IN" b="0" i="1" smtClean="0">
                        <a:latin typeface="Cambria Math" panose="02040503050406030204" pitchFamily="18" charset="0"/>
                      </a:rPr>
                      <m:t>/3</m:t>
                    </m:r>
                  </m:oMath>
                </a14:m>
                <a:r>
                  <a:rPr lang="en-IN" dirty="0"/>
                  <a:t>        Ans (A)</a:t>
                </a:r>
              </a:p>
            </p:txBody>
          </p:sp>
        </mc:Choice>
        <mc:Fallback xmlns="">
          <p:sp>
            <p:nvSpPr>
              <p:cNvPr id="7" name="Content Placeholder 6">
                <a:extLst>
                  <a:ext uri="{FF2B5EF4-FFF2-40B4-BE49-F238E27FC236}">
                    <a16:creationId xmlns:a16="http://schemas.microsoft.com/office/drawing/2014/main" id="{8B24D9C2-32D0-2CB5-0696-829228A8DCAF}"/>
                  </a:ext>
                </a:extLst>
              </p:cNvPr>
              <p:cNvSpPr>
                <a:spLocks noGrp="1" noRot="1" noChangeAspect="1" noMove="1" noResize="1" noEditPoints="1" noAdjustHandles="1" noChangeArrowheads="1" noChangeShapeType="1" noTextEdit="1"/>
              </p:cNvSpPr>
              <p:nvPr>
                <p:ph idx="1"/>
              </p:nvPr>
            </p:nvSpPr>
            <p:spPr>
              <a:xfrm>
                <a:off x="838200" y="304800"/>
                <a:ext cx="10515600" cy="5872163"/>
              </a:xfrm>
              <a:blipFill>
                <a:blip r:embed="rId2"/>
                <a:stretch>
                  <a:fillRect l="-1217" t="-1661" b="-1661"/>
                </a:stretch>
              </a:blipFill>
            </p:spPr>
            <p:txBody>
              <a:bodyPr/>
              <a:lstStyle/>
              <a:p>
                <a:r>
                  <a:rPr lang="en-IN">
                    <a:noFill/>
                  </a:rPr>
                  <a:t> </a:t>
                </a:r>
              </a:p>
            </p:txBody>
          </p:sp>
        </mc:Fallback>
      </mc:AlternateContent>
    </p:spTree>
    <p:extLst>
      <p:ext uri="{BB962C8B-B14F-4D97-AF65-F5344CB8AC3E}">
        <p14:creationId xmlns:p14="http://schemas.microsoft.com/office/powerpoint/2010/main" val="2726619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5FFD185-783A-8ACC-D819-B767F1304518}"/>
                  </a:ext>
                </a:extLst>
              </p:cNvPr>
              <p:cNvSpPr>
                <a:spLocks noGrp="1"/>
              </p:cNvSpPr>
              <p:nvPr>
                <p:ph idx="1"/>
              </p:nvPr>
            </p:nvSpPr>
            <p:spPr>
              <a:xfrm>
                <a:off x="680784" y="405030"/>
                <a:ext cx="10515600" cy="5940906"/>
              </a:xfrm>
            </p:spPr>
            <p:txBody>
              <a:bodyPr>
                <a:normAutofit fontScale="92500" lnSpcReduction="10000"/>
              </a:bodyPr>
              <a:lstStyle/>
              <a:p>
                <a:pPr marL="514350" indent="-514350">
                  <a:buAutoNum type="arabicPeriod" startAt="13"/>
                </a:pPr>
                <a:r>
                  <a:rPr lang="en-IN" dirty="0"/>
                  <a:t>  </a:t>
                </a:r>
                <a14:m>
                  <m:oMath xmlns:m="http://schemas.openxmlformats.org/officeDocument/2006/math">
                    <m:f>
                      <m:fPr>
                        <m:ctrlPr>
                          <a:rPr lang="en-IN" i="1" smtClean="0">
                            <a:latin typeface="Cambria Math" panose="02040503050406030204" pitchFamily="18" charset="0"/>
                          </a:rPr>
                        </m:ctrlPr>
                      </m:fPr>
                      <m:num>
                        <m:sSup>
                          <m:sSupPr>
                            <m:ctrlPr>
                              <a:rPr lang="en-IN" i="1" smtClean="0">
                                <a:latin typeface="Cambria Math" panose="02040503050406030204" pitchFamily="18" charset="0"/>
                              </a:rPr>
                            </m:ctrlPr>
                          </m:sSupPr>
                          <m:e>
                            <m:r>
                              <a:rPr lang="en-IN" b="0" i="1" smtClean="0">
                                <a:latin typeface="Cambria Math" panose="02040503050406030204" pitchFamily="18" charset="0"/>
                              </a:rPr>
                              <m:t>𝑠𝑖𝑛</m:t>
                            </m:r>
                          </m:e>
                          <m:sup>
                            <m:r>
                              <a:rPr lang="en-IN" b="0" i="1" smtClean="0">
                                <a:latin typeface="Cambria Math" panose="02040503050406030204" pitchFamily="18" charset="0"/>
                              </a:rPr>
                              <m:t>3</m:t>
                            </m:r>
                          </m:sup>
                        </m:sSup>
                        <m:r>
                          <a:rPr lang="en-IN" i="1" smtClean="0">
                            <a:latin typeface="Cambria Math" panose="02040503050406030204" pitchFamily="18" charset="0"/>
                            <a:ea typeface="Cambria Math" panose="02040503050406030204" pitchFamily="18" charset="0"/>
                          </a:rPr>
                          <m:t>𝜃</m:t>
                        </m:r>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𝐶𝑜𝑠</m:t>
                        </m:r>
                        <m:sSub>
                          <m:sSubPr>
                            <m:ctrlPr>
                              <a:rPr lang="en-IN" b="0" i="1" smtClean="0">
                                <a:latin typeface="Cambria Math" panose="02040503050406030204" pitchFamily="18" charset="0"/>
                                <a:ea typeface="Cambria Math" panose="02040503050406030204" pitchFamily="18" charset="0"/>
                              </a:rPr>
                            </m:ctrlPr>
                          </m:sSubPr>
                          <m:e>
                            <m:r>
                              <a:rPr lang="en-IN" b="0" i="1" smtClean="0">
                                <a:latin typeface="Cambria Math" panose="02040503050406030204" pitchFamily="18" charset="0"/>
                                <a:ea typeface="Cambria Math" panose="02040503050406030204" pitchFamily="18" charset="0"/>
                              </a:rPr>
                              <m:t>3</m:t>
                            </m:r>
                          </m:e>
                          <m:sub>
                            <m:r>
                              <a:rPr lang="en-IN" b="0" i="1" smtClean="0">
                                <a:latin typeface="Cambria Math" panose="02040503050406030204" pitchFamily="18" charset="0"/>
                                <a:ea typeface="Cambria Math" panose="02040503050406030204" pitchFamily="18" charset="0"/>
                              </a:rPr>
                              <m:t>𝜃</m:t>
                            </m:r>
                          </m:sub>
                        </m:sSub>
                      </m:num>
                      <m:den>
                        <m:func>
                          <m:funcPr>
                            <m:ctrlPr>
                              <a:rPr lang="en-IN" i="1" smtClean="0">
                                <a:latin typeface="Cambria Math" panose="02040503050406030204" pitchFamily="18" charset="0"/>
                              </a:rPr>
                            </m:ctrlPr>
                          </m:funcPr>
                          <m:fName>
                            <m:r>
                              <m:rPr>
                                <m:sty m:val="p"/>
                              </m:rPr>
                              <a:rPr lang="en-IN" i="0" smtClean="0">
                                <a:latin typeface="Cambria Math" panose="02040503050406030204" pitchFamily="18" charset="0"/>
                              </a:rPr>
                              <m:t>sin</m:t>
                            </m:r>
                          </m:fName>
                          <m:e>
                            <m:r>
                              <a:rPr lang="en-IN" i="1" smtClean="0">
                                <a:latin typeface="Cambria Math" panose="02040503050406030204" pitchFamily="18" charset="0"/>
                                <a:ea typeface="Cambria Math" panose="02040503050406030204" pitchFamily="18" charset="0"/>
                              </a:rPr>
                              <m:t>𝜃</m:t>
                            </m:r>
                          </m:e>
                        </m:func>
                        <m:r>
                          <a:rPr lang="en-IN" b="0" i="1" smtClean="0">
                            <a:latin typeface="Cambria Math" panose="02040503050406030204" pitchFamily="18" charset="0"/>
                          </a:rPr>
                          <m:t>+</m:t>
                        </m:r>
                        <m:func>
                          <m:funcPr>
                            <m:ctrlPr>
                              <a:rPr lang="en-IN" b="0" i="1" smtClean="0">
                                <a:latin typeface="Cambria Math" panose="02040503050406030204" pitchFamily="18" charset="0"/>
                              </a:rPr>
                            </m:ctrlPr>
                          </m:funcPr>
                          <m:fName>
                            <m:r>
                              <m:rPr>
                                <m:sty m:val="p"/>
                              </m:rPr>
                              <a:rPr lang="en-IN" b="0" i="0" smtClean="0">
                                <a:latin typeface="Cambria Math" panose="02040503050406030204" pitchFamily="18" charset="0"/>
                              </a:rPr>
                              <m:t>cos</m:t>
                            </m:r>
                          </m:fName>
                          <m:e>
                            <m:r>
                              <a:rPr lang="en-IN" b="0" i="1" smtClean="0">
                                <a:latin typeface="Cambria Math" panose="02040503050406030204" pitchFamily="18" charset="0"/>
                                <a:ea typeface="Cambria Math" panose="02040503050406030204" pitchFamily="18" charset="0"/>
                              </a:rPr>
                              <m:t>𝜃</m:t>
                            </m:r>
                          </m:e>
                        </m:func>
                      </m:den>
                    </m:f>
                  </m:oMath>
                </a14:m>
                <a:r>
                  <a:rPr lang="en-IN" dirty="0"/>
                  <a:t> + </a:t>
                </a:r>
                <a14:m>
                  <m:oMath xmlns:m="http://schemas.openxmlformats.org/officeDocument/2006/math">
                    <m:func>
                      <m:funcPr>
                        <m:ctrlPr>
                          <a:rPr lang="en-IN" i="1" smtClean="0">
                            <a:latin typeface="Cambria Math" panose="02040503050406030204" pitchFamily="18" charset="0"/>
                          </a:rPr>
                        </m:ctrlPr>
                      </m:funcPr>
                      <m:fName>
                        <m:r>
                          <m:rPr>
                            <m:sty m:val="p"/>
                          </m:rPr>
                          <a:rPr lang="en-IN" i="0" smtClean="0">
                            <a:latin typeface="Cambria Math" panose="02040503050406030204" pitchFamily="18" charset="0"/>
                          </a:rPr>
                          <m:t>sin</m:t>
                        </m:r>
                      </m:fName>
                      <m:e>
                        <m:r>
                          <a:rPr lang="en-IN" i="1" smtClean="0">
                            <a:latin typeface="Cambria Math" panose="02040503050406030204" pitchFamily="18" charset="0"/>
                            <a:ea typeface="Cambria Math" panose="02040503050406030204" pitchFamily="18" charset="0"/>
                          </a:rPr>
                          <m:t>𝜃</m:t>
                        </m:r>
                      </m:e>
                    </m:func>
                    <m:r>
                      <a:rPr lang="en-IN" b="0" i="1" smtClean="0">
                        <a:latin typeface="Cambria Math" panose="02040503050406030204" pitchFamily="18" charset="0"/>
                      </a:rPr>
                      <m:t>𝑐𝑜𝑠</m:t>
                    </m:r>
                    <m:r>
                      <a:rPr lang="en-IN" b="0" i="1" smtClean="0">
                        <a:latin typeface="Cambria Math" panose="02040503050406030204" pitchFamily="18" charset="0"/>
                        <a:ea typeface="Cambria Math" panose="02040503050406030204" pitchFamily="18" charset="0"/>
                      </a:rPr>
                      <m:t>𝜃</m:t>
                    </m:r>
                  </m:oMath>
                </a14:m>
                <a:r>
                  <a:rPr lang="en-IN" dirty="0"/>
                  <a:t>simplification gives : (A) 1 (B) 2 (C) 1 + 2 sin </a:t>
                </a:r>
                <a14:m>
                  <m:oMath xmlns:m="http://schemas.openxmlformats.org/officeDocument/2006/math">
                    <m:r>
                      <a:rPr lang="en-IN" i="1" smtClean="0">
                        <a:latin typeface="Cambria Math" panose="02040503050406030204" pitchFamily="18" charset="0"/>
                        <a:ea typeface="Cambria Math" panose="02040503050406030204" pitchFamily="18" charset="0"/>
                      </a:rPr>
                      <m:t>𝜃</m:t>
                    </m:r>
                  </m:oMath>
                </a14:m>
                <a:r>
                  <a:rPr lang="en-IN" dirty="0"/>
                  <a:t> cos</a:t>
                </a:r>
                <a14:m>
                  <m:oMath xmlns:m="http://schemas.openxmlformats.org/officeDocument/2006/math">
                    <m:r>
                      <a:rPr lang="en-IN" i="1" dirty="0" smtClean="0">
                        <a:latin typeface="Cambria Math" panose="02040503050406030204" pitchFamily="18" charset="0"/>
                        <a:ea typeface="Cambria Math" panose="02040503050406030204" pitchFamily="18" charset="0"/>
                      </a:rPr>
                      <m:t>𝜃</m:t>
                    </m:r>
                  </m:oMath>
                </a14:m>
                <a:r>
                  <a:rPr lang="en-IN" dirty="0"/>
                  <a:t> (D) 0</a:t>
                </a:r>
              </a:p>
              <a:p>
                <a:pPr marL="0" indent="0">
                  <a:buNone/>
                </a:pPr>
                <a:r>
                  <a:rPr lang="en-IN" dirty="0"/>
                  <a:t>Solution : by using formula</a:t>
                </a:r>
                <a:endParaRPr lang="en-IN" u="sng" dirty="0"/>
              </a:p>
              <a:p>
                <a:pPr marL="0" indent="0">
                  <a:buNone/>
                </a:pPr>
                <a:r>
                  <a:rPr lang="en-IN" u="sng" dirty="0"/>
                  <a:t> </a:t>
                </a:r>
                <a14:m>
                  <m:oMath xmlns:m="http://schemas.openxmlformats.org/officeDocument/2006/math">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𝑠𝑖𝑛</m:t>
                            </m:r>
                          </m:e>
                          <m:sup>
                            <m:r>
                              <a:rPr lang="en-IN" i="1">
                                <a:latin typeface="Cambria Math" panose="02040503050406030204" pitchFamily="18" charset="0"/>
                              </a:rPr>
                              <m:t>3</m:t>
                            </m:r>
                          </m:sup>
                        </m:sSup>
                        <m:r>
                          <a:rPr lang="en-IN" i="1">
                            <a:latin typeface="Cambria Math" panose="02040503050406030204" pitchFamily="18" charset="0"/>
                            <a:ea typeface="Cambria Math" panose="02040503050406030204" pitchFamily="18" charset="0"/>
                          </a:rPr>
                          <m:t>𝜃</m:t>
                        </m:r>
                        <m:r>
                          <a:rPr lang="en-IN" i="1">
                            <a:latin typeface="Cambria Math" panose="02040503050406030204" pitchFamily="18" charset="0"/>
                            <a:ea typeface="Cambria Math" panose="02040503050406030204" pitchFamily="18" charset="0"/>
                          </a:rPr>
                          <m:t>+</m:t>
                        </m:r>
                        <m:r>
                          <a:rPr lang="en-IN" i="1">
                            <a:latin typeface="Cambria Math" panose="02040503050406030204" pitchFamily="18" charset="0"/>
                            <a:ea typeface="Cambria Math" panose="02040503050406030204" pitchFamily="18" charset="0"/>
                          </a:rPr>
                          <m:t>𝐶𝑜𝑠</m:t>
                        </m:r>
                        <m:sSub>
                          <m:sSubPr>
                            <m:ctrlPr>
                              <a:rPr lang="en-IN" i="1">
                                <a:latin typeface="Cambria Math" panose="02040503050406030204" pitchFamily="18" charset="0"/>
                                <a:ea typeface="Cambria Math" panose="02040503050406030204" pitchFamily="18" charset="0"/>
                              </a:rPr>
                            </m:ctrlPr>
                          </m:sSubPr>
                          <m:e>
                            <m:r>
                              <a:rPr lang="en-IN" i="1">
                                <a:latin typeface="Cambria Math" panose="02040503050406030204" pitchFamily="18" charset="0"/>
                                <a:ea typeface="Cambria Math" panose="02040503050406030204" pitchFamily="18" charset="0"/>
                              </a:rPr>
                              <m:t>3</m:t>
                            </m:r>
                          </m:e>
                          <m:sub>
                            <m:r>
                              <a:rPr lang="en-IN" i="1">
                                <a:latin typeface="Cambria Math" panose="02040503050406030204" pitchFamily="18" charset="0"/>
                                <a:ea typeface="Cambria Math" panose="02040503050406030204" pitchFamily="18" charset="0"/>
                              </a:rPr>
                              <m:t>𝜃</m:t>
                            </m:r>
                          </m:sub>
                        </m:sSub>
                      </m:num>
                      <m:den>
                        <m:func>
                          <m:funcPr>
                            <m:ctrlPr>
                              <a:rPr lang="en-IN" i="1">
                                <a:latin typeface="Cambria Math" panose="02040503050406030204" pitchFamily="18" charset="0"/>
                              </a:rPr>
                            </m:ctrlPr>
                          </m:funcPr>
                          <m:fName>
                            <m:r>
                              <m:rPr>
                                <m:sty m:val="p"/>
                              </m:rPr>
                              <a:rPr lang="en-IN">
                                <a:latin typeface="Cambria Math" panose="02040503050406030204" pitchFamily="18" charset="0"/>
                              </a:rPr>
                              <m:t>sin</m:t>
                            </m:r>
                          </m:fName>
                          <m:e>
                            <m:r>
                              <a:rPr lang="en-IN" i="1">
                                <a:latin typeface="Cambria Math" panose="02040503050406030204" pitchFamily="18" charset="0"/>
                                <a:ea typeface="Cambria Math" panose="02040503050406030204" pitchFamily="18" charset="0"/>
                              </a:rPr>
                              <m:t>𝜃</m:t>
                            </m:r>
                          </m:e>
                        </m:func>
                        <m:r>
                          <a:rPr lang="en-IN" i="1">
                            <a:latin typeface="Cambria Math" panose="02040503050406030204" pitchFamily="18" charset="0"/>
                          </a:rPr>
                          <m:t>+</m:t>
                        </m:r>
                        <m:func>
                          <m:funcPr>
                            <m:ctrlPr>
                              <a:rPr lang="en-IN" i="1">
                                <a:latin typeface="Cambria Math" panose="02040503050406030204" pitchFamily="18" charset="0"/>
                              </a:rPr>
                            </m:ctrlPr>
                          </m:funcPr>
                          <m:fName>
                            <m:r>
                              <m:rPr>
                                <m:sty m:val="p"/>
                              </m:rPr>
                              <a:rPr lang="en-IN">
                                <a:latin typeface="Cambria Math" panose="02040503050406030204" pitchFamily="18" charset="0"/>
                              </a:rPr>
                              <m:t>cos</m:t>
                            </m:r>
                          </m:fName>
                          <m:e>
                            <m:r>
                              <a:rPr lang="en-IN" i="1">
                                <a:latin typeface="Cambria Math" panose="02040503050406030204" pitchFamily="18" charset="0"/>
                                <a:ea typeface="Cambria Math" panose="02040503050406030204" pitchFamily="18" charset="0"/>
                              </a:rPr>
                              <m:t>𝜃</m:t>
                            </m:r>
                          </m:e>
                        </m:func>
                      </m:den>
                    </m:f>
                    <m:r>
                      <a:rPr lang="en-IN" b="0" i="0" smtClean="0">
                        <a:latin typeface="Cambria Math" panose="02040503050406030204" pitchFamily="18" charset="0"/>
                        <a:ea typeface="Cambria Math" panose="02040503050406030204" pitchFamily="18" charset="0"/>
                      </a:rPr>
                      <m:t>+</m:t>
                    </m:r>
                    <m:r>
                      <m:rPr>
                        <m:sty m:val="p"/>
                      </m:rPr>
                      <a:rPr lang="en-IN" b="0" i="0" smtClean="0">
                        <a:latin typeface="Cambria Math" panose="02040503050406030204" pitchFamily="18" charset="0"/>
                        <a:ea typeface="Cambria Math" panose="02040503050406030204" pitchFamily="18" charset="0"/>
                      </a:rPr>
                      <m:t>sin</m:t>
                    </m:r>
                    <m:r>
                      <m:rPr>
                        <m:sty m:val="p"/>
                      </m:rPr>
                      <a:rPr lang="el-GR" b="0" i="1" smtClean="0">
                        <a:latin typeface="Cambria Math" panose="02040503050406030204" pitchFamily="18" charset="0"/>
                        <a:ea typeface="Cambria Math" panose="02040503050406030204" pitchFamily="18" charset="0"/>
                      </a:rPr>
                      <m:t>θ</m:t>
                    </m:r>
                    <m:r>
                      <a:rPr lang="en-IN" b="0" i="1" smtClean="0">
                        <a:latin typeface="Cambria Math" panose="02040503050406030204" pitchFamily="18" charset="0"/>
                        <a:ea typeface="Cambria Math" panose="02040503050406030204" pitchFamily="18" charset="0"/>
                      </a:rPr>
                      <m:t>𝑐𝑜𝑠</m:t>
                    </m:r>
                    <m:r>
                      <a:rPr lang="en-IN" b="0" i="1" smtClean="0">
                        <a:latin typeface="Cambria Math" panose="02040503050406030204" pitchFamily="18" charset="0"/>
                        <a:ea typeface="Cambria Math" panose="02040503050406030204" pitchFamily="18" charset="0"/>
                      </a:rPr>
                      <m:t>𝜃</m:t>
                    </m:r>
                  </m:oMath>
                </a14:m>
                <a:r>
                  <a:rPr lang="en-IN" dirty="0"/>
                  <a:t>=</a:t>
                </a:r>
                <a14:m>
                  <m:oMath xmlns:m="http://schemas.openxmlformats.org/officeDocument/2006/math">
                    <m:f>
                      <m:fPr>
                        <m:ctrlPr>
                          <a:rPr lang="en-IN" i="1" dirty="0" smtClean="0">
                            <a:latin typeface="Cambria Math" panose="02040503050406030204" pitchFamily="18" charset="0"/>
                          </a:rPr>
                        </m:ctrlPr>
                      </m:fPr>
                      <m:num>
                        <m:d>
                          <m:dPr>
                            <m:ctrlPr>
                              <a:rPr lang="en-IN" b="0" i="1" dirty="0" smtClean="0">
                                <a:latin typeface="Cambria Math" panose="02040503050406030204" pitchFamily="18" charset="0"/>
                              </a:rPr>
                            </m:ctrlPr>
                          </m:dPr>
                          <m:e>
                            <m:r>
                              <a:rPr lang="en-IN" b="0" i="1" dirty="0" smtClean="0">
                                <a:latin typeface="Cambria Math" panose="02040503050406030204" pitchFamily="18" charset="0"/>
                              </a:rPr>
                              <m:t>𝑠𝑖𝑛</m:t>
                            </m:r>
                            <m:r>
                              <a:rPr lang="en-IN" b="0" i="1" dirty="0" smtClean="0">
                                <a:latin typeface="Cambria Math" panose="02040503050406030204" pitchFamily="18" charset="0"/>
                                <a:ea typeface="Cambria Math" panose="02040503050406030204" pitchFamily="18" charset="0"/>
                              </a:rPr>
                              <m:t>𝜃</m:t>
                            </m:r>
                            <m:r>
                              <a:rPr lang="en-IN" b="0" i="1" dirty="0" smtClean="0">
                                <a:latin typeface="Cambria Math" panose="02040503050406030204" pitchFamily="18" charset="0"/>
                                <a:ea typeface="Cambria Math" panose="02040503050406030204" pitchFamily="18" charset="0"/>
                              </a:rPr>
                              <m:t>+</m:t>
                            </m:r>
                            <m:r>
                              <a:rPr lang="en-IN" b="0" i="1" dirty="0" smtClean="0">
                                <a:latin typeface="Cambria Math" panose="02040503050406030204" pitchFamily="18" charset="0"/>
                                <a:ea typeface="Cambria Math" panose="02040503050406030204" pitchFamily="18" charset="0"/>
                              </a:rPr>
                              <m:t>𝐶𝑜𝑠</m:t>
                            </m:r>
                            <m:r>
                              <a:rPr lang="en-IN" b="0" i="1" dirty="0" smtClean="0">
                                <a:latin typeface="Cambria Math" panose="02040503050406030204" pitchFamily="18" charset="0"/>
                                <a:ea typeface="Cambria Math" panose="02040503050406030204" pitchFamily="18" charset="0"/>
                              </a:rPr>
                              <m:t>𝜃</m:t>
                            </m:r>
                          </m:e>
                        </m:d>
                        <m:r>
                          <a:rPr lang="en-IN" b="0" i="1" dirty="0" smtClean="0">
                            <a:latin typeface="Cambria Math" panose="02040503050406030204" pitchFamily="18" charset="0"/>
                            <a:ea typeface="Cambria Math" panose="02040503050406030204" pitchFamily="18" charset="0"/>
                          </a:rPr>
                          <m:t>(</m:t>
                        </m:r>
                        <m:sSup>
                          <m:sSupPr>
                            <m:ctrlPr>
                              <a:rPr lang="en-IN" b="0" i="1" dirty="0" smtClean="0">
                                <a:latin typeface="Cambria Math" panose="02040503050406030204" pitchFamily="18" charset="0"/>
                                <a:ea typeface="Cambria Math" panose="02040503050406030204" pitchFamily="18" charset="0"/>
                              </a:rPr>
                            </m:ctrlPr>
                          </m:sSupPr>
                          <m:e>
                            <m:r>
                              <a:rPr lang="en-IN" b="0" i="1" dirty="0" smtClean="0">
                                <a:latin typeface="Cambria Math" panose="02040503050406030204" pitchFamily="18" charset="0"/>
                                <a:ea typeface="Cambria Math" panose="02040503050406030204" pitchFamily="18" charset="0"/>
                              </a:rPr>
                              <m:t>𝑆𝑖𝑛</m:t>
                            </m:r>
                          </m:e>
                          <m:sup>
                            <m:r>
                              <a:rPr lang="en-IN" b="0" i="1" dirty="0" smtClean="0">
                                <a:latin typeface="Cambria Math" panose="02040503050406030204" pitchFamily="18" charset="0"/>
                                <a:ea typeface="Cambria Math" panose="02040503050406030204" pitchFamily="18" charset="0"/>
                              </a:rPr>
                              <m:t>2</m:t>
                            </m:r>
                          </m:sup>
                        </m:sSup>
                        <m:r>
                          <a:rPr lang="en-IN" b="0" i="1" dirty="0" smtClean="0">
                            <a:latin typeface="Cambria Math" panose="02040503050406030204" pitchFamily="18" charset="0"/>
                            <a:ea typeface="Cambria Math" panose="02040503050406030204" pitchFamily="18" charset="0"/>
                          </a:rPr>
                          <m:t>𝜃</m:t>
                        </m:r>
                        <m:r>
                          <a:rPr lang="en-IN" b="0" i="1" dirty="0" smtClean="0">
                            <a:latin typeface="Cambria Math" panose="02040503050406030204" pitchFamily="18" charset="0"/>
                            <a:ea typeface="Cambria Math" panose="02040503050406030204" pitchFamily="18" charset="0"/>
                          </a:rPr>
                          <m:t>+</m:t>
                        </m:r>
                        <m:sSup>
                          <m:sSupPr>
                            <m:ctrlPr>
                              <a:rPr lang="en-IN" b="0" i="1" dirty="0" smtClean="0">
                                <a:latin typeface="Cambria Math" panose="02040503050406030204" pitchFamily="18" charset="0"/>
                                <a:ea typeface="Cambria Math" panose="02040503050406030204" pitchFamily="18" charset="0"/>
                              </a:rPr>
                            </m:ctrlPr>
                          </m:sSupPr>
                          <m:e>
                            <m:r>
                              <a:rPr lang="en-IN" b="0" i="1" dirty="0" smtClean="0">
                                <a:latin typeface="Cambria Math" panose="02040503050406030204" pitchFamily="18" charset="0"/>
                                <a:ea typeface="Cambria Math" panose="02040503050406030204" pitchFamily="18" charset="0"/>
                              </a:rPr>
                              <m:t>𝐶𝑜𝑠</m:t>
                            </m:r>
                          </m:e>
                          <m:sup>
                            <m:r>
                              <a:rPr lang="en-IN" b="0" i="1" dirty="0" smtClean="0">
                                <a:latin typeface="Cambria Math" panose="02040503050406030204" pitchFamily="18" charset="0"/>
                                <a:ea typeface="Cambria Math" panose="02040503050406030204" pitchFamily="18" charset="0"/>
                              </a:rPr>
                              <m:t>2</m:t>
                            </m:r>
                          </m:sup>
                        </m:sSup>
                        <m:r>
                          <a:rPr lang="en-IN" b="0" i="1" dirty="0" smtClean="0">
                            <a:latin typeface="Cambria Math" panose="02040503050406030204" pitchFamily="18" charset="0"/>
                            <a:ea typeface="Cambria Math" panose="02040503050406030204" pitchFamily="18" charset="0"/>
                          </a:rPr>
                          <m:t>𝜃</m:t>
                        </m:r>
                        <m:r>
                          <a:rPr lang="en-IN" b="0" i="1" dirty="0" smtClean="0">
                            <a:latin typeface="Cambria Math" panose="02040503050406030204" pitchFamily="18" charset="0"/>
                            <a:ea typeface="Cambria Math" panose="02040503050406030204" pitchFamily="18" charset="0"/>
                          </a:rPr>
                          <m:t>−</m:t>
                        </m:r>
                        <m:func>
                          <m:funcPr>
                            <m:ctrlPr>
                              <a:rPr lang="en-IN" b="0" i="1" dirty="0" smtClean="0">
                                <a:latin typeface="Cambria Math" panose="02040503050406030204" pitchFamily="18" charset="0"/>
                                <a:ea typeface="Cambria Math" panose="02040503050406030204" pitchFamily="18" charset="0"/>
                              </a:rPr>
                            </m:ctrlPr>
                          </m:funcPr>
                          <m:fName>
                            <m:r>
                              <m:rPr>
                                <m:sty m:val="p"/>
                              </m:rPr>
                              <a:rPr lang="en-IN" b="0" i="0" dirty="0" smtClean="0">
                                <a:latin typeface="Cambria Math" panose="02040503050406030204" pitchFamily="18" charset="0"/>
                                <a:ea typeface="Cambria Math" panose="02040503050406030204" pitchFamily="18" charset="0"/>
                              </a:rPr>
                              <m:t>sin</m:t>
                            </m:r>
                          </m:fName>
                          <m:e>
                            <m:r>
                              <a:rPr lang="en-IN" b="0" i="1" dirty="0" smtClean="0">
                                <a:latin typeface="Cambria Math" panose="02040503050406030204" pitchFamily="18" charset="0"/>
                                <a:ea typeface="Cambria Math" panose="02040503050406030204" pitchFamily="18" charset="0"/>
                              </a:rPr>
                              <m:t>𝜃</m:t>
                            </m:r>
                          </m:e>
                        </m:func>
                        <m:func>
                          <m:funcPr>
                            <m:ctrlPr>
                              <a:rPr lang="en-IN" b="0" i="1" dirty="0" smtClean="0">
                                <a:latin typeface="Cambria Math" panose="02040503050406030204" pitchFamily="18" charset="0"/>
                                <a:ea typeface="Cambria Math" panose="02040503050406030204" pitchFamily="18" charset="0"/>
                              </a:rPr>
                            </m:ctrlPr>
                          </m:funcPr>
                          <m:fName>
                            <m:r>
                              <m:rPr>
                                <m:sty m:val="p"/>
                              </m:rPr>
                              <a:rPr lang="en-IN" b="0" i="0" dirty="0" smtClean="0">
                                <a:latin typeface="Cambria Math" panose="02040503050406030204" pitchFamily="18" charset="0"/>
                                <a:ea typeface="Cambria Math" panose="02040503050406030204" pitchFamily="18" charset="0"/>
                              </a:rPr>
                              <m:t>cos</m:t>
                            </m:r>
                          </m:fName>
                          <m:e>
                            <m:r>
                              <a:rPr lang="en-IN" b="0" i="1" dirty="0" smtClean="0">
                                <a:latin typeface="Cambria Math" panose="02040503050406030204" pitchFamily="18" charset="0"/>
                                <a:ea typeface="Cambria Math" panose="02040503050406030204" pitchFamily="18" charset="0"/>
                              </a:rPr>
                              <m:t>𝜃</m:t>
                            </m:r>
                            <m:r>
                              <a:rPr lang="en-IN" b="0" i="1" dirty="0" smtClean="0">
                                <a:latin typeface="Cambria Math" panose="02040503050406030204" pitchFamily="18" charset="0"/>
                                <a:ea typeface="Cambria Math" panose="02040503050406030204" pitchFamily="18" charset="0"/>
                              </a:rPr>
                              <m:t>)</m:t>
                            </m:r>
                          </m:e>
                        </m:func>
                      </m:num>
                      <m:den>
                        <m:r>
                          <a:rPr lang="en-IN" b="0" i="1" dirty="0" smtClean="0">
                            <a:latin typeface="Cambria Math" panose="02040503050406030204" pitchFamily="18" charset="0"/>
                          </a:rPr>
                          <m:t>𝑠𝑖𝑛</m:t>
                        </m:r>
                        <m:r>
                          <a:rPr lang="en-IN" b="0" i="1" dirty="0" smtClean="0">
                            <a:latin typeface="Cambria Math" panose="02040503050406030204" pitchFamily="18" charset="0"/>
                            <a:ea typeface="Cambria Math" panose="02040503050406030204" pitchFamily="18" charset="0"/>
                          </a:rPr>
                          <m:t>𝜃</m:t>
                        </m:r>
                        <m:r>
                          <a:rPr lang="en-IN" b="0" i="1" dirty="0" smtClean="0">
                            <a:latin typeface="Cambria Math" panose="02040503050406030204" pitchFamily="18" charset="0"/>
                            <a:ea typeface="Cambria Math" panose="02040503050406030204" pitchFamily="18" charset="0"/>
                          </a:rPr>
                          <m:t>+</m:t>
                        </m:r>
                        <m:r>
                          <a:rPr lang="en-IN" b="0" i="1" dirty="0" smtClean="0">
                            <a:latin typeface="Cambria Math" panose="02040503050406030204" pitchFamily="18" charset="0"/>
                            <a:ea typeface="Cambria Math" panose="02040503050406030204" pitchFamily="18" charset="0"/>
                          </a:rPr>
                          <m:t>𝑐𝑜𝑠</m:t>
                        </m:r>
                        <m:r>
                          <a:rPr lang="en-IN" b="0" i="1" dirty="0" smtClean="0">
                            <a:latin typeface="Cambria Math" panose="02040503050406030204" pitchFamily="18" charset="0"/>
                            <a:ea typeface="Cambria Math" panose="02040503050406030204" pitchFamily="18" charset="0"/>
                          </a:rPr>
                          <m:t>𝜃</m:t>
                        </m:r>
                      </m:den>
                    </m:f>
                  </m:oMath>
                </a14:m>
                <a:r>
                  <a:rPr lang="en-IN" dirty="0"/>
                  <a:t> + sin</a:t>
                </a:r>
                <a14:m>
                  <m:oMath xmlns:m="http://schemas.openxmlformats.org/officeDocument/2006/math">
                    <m:r>
                      <a:rPr lang="en-IN" i="1" smtClean="0">
                        <a:latin typeface="Cambria Math" panose="02040503050406030204" pitchFamily="18" charset="0"/>
                        <a:ea typeface="Cambria Math" panose="02040503050406030204" pitchFamily="18" charset="0"/>
                      </a:rPr>
                      <m:t>𝜃</m:t>
                    </m:r>
                    <m:func>
                      <m:funcPr>
                        <m:ctrlPr>
                          <a:rPr lang="en-IN" i="1" smtClean="0">
                            <a:latin typeface="Cambria Math" panose="02040503050406030204" pitchFamily="18" charset="0"/>
                            <a:ea typeface="Cambria Math" panose="02040503050406030204" pitchFamily="18" charset="0"/>
                          </a:rPr>
                        </m:ctrlPr>
                      </m:funcPr>
                      <m:fName>
                        <m:r>
                          <m:rPr>
                            <m:sty m:val="p"/>
                          </m:rPr>
                          <a:rPr lang="en-IN" i="0" smtClean="0">
                            <a:latin typeface="Cambria Math" panose="02040503050406030204" pitchFamily="18" charset="0"/>
                            <a:ea typeface="Cambria Math" panose="02040503050406030204" pitchFamily="18" charset="0"/>
                          </a:rPr>
                          <m:t>cos</m:t>
                        </m:r>
                      </m:fName>
                      <m:e>
                        <m:r>
                          <a:rPr lang="en-IN" i="1" smtClean="0">
                            <a:latin typeface="Cambria Math" panose="02040503050406030204" pitchFamily="18" charset="0"/>
                            <a:ea typeface="Cambria Math" panose="02040503050406030204" pitchFamily="18" charset="0"/>
                          </a:rPr>
                          <m:t>𝜃</m:t>
                        </m:r>
                      </m:e>
                    </m:func>
                  </m:oMath>
                </a14:m>
                <a:endParaRPr lang="en-IN" dirty="0"/>
              </a:p>
              <a:p>
                <a:pPr marL="0" indent="0">
                  <a:buNone/>
                </a:pPr>
                <a:r>
                  <a:rPr lang="en-IN" dirty="0"/>
                  <a:t>                       (</a:t>
                </a:r>
                <a14:m>
                  <m:oMath xmlns:m="http://schemas.openxmlformats.org/officeDocument/2006/math">
                    <m:sSup>
                      <m:sSupPr>
                        <m:ctrlPr>
                          <a:rPr lang="en-IN" i="1" smtClean="0">
                            <a:latin typeface="Cambria Math" panose="02040503050406030204" pitchFamily="18" charset="0"/>
                          </a:rPr>
                        </m:ctrlPr>
                      </m:sSupPr>
                      <m:e>
                        <m:r>
                          <a:rPr lang="en-IN" b="0" i="1" smtClean="0">
                            <a:latin typeface="Cambria Math" panose="02040503050406030204" pitchFamily="18" charset="0"/>
                          </a:rPr>
                          <m:t>𝑆𝑖𝑛</m:t>
                        </m:r>
                      </m:e>
                      <m:sup>
                        <m:r>
                          <a:rPr lang="en-IN" b="0" i="1" smtClean="0">
                            <a:latin typeface="Cambria Math" panose="02040503050406030204" pitchFamily="18" charset="0"/>
                          </a:rPr>
                          <m:t>2</m:t>
                        </m:r>
                      </m:sup>
                    </m:sSup>
                    <m:r>
                      <a:rPr lang="en-IN" i="1" smtClean="0">
                        <a:latin typeface="Cambria Math" panose="02040503050406030204" pitchFamily="18" charset="0"/>
                        <a:ea typeface="Cambria Math" panose="02040503050406030204" pitchFamily="18" charset="0"/>
                      </a:rPr>
                      <m:t>𝜃</m:t>
                    </m:r>
                    <m:r>
                      <a:rPr lang="en-IN" b="0" i="1" smtClean="0">
                        <a:latin typeface="Cambria Math" panose="02040503050406030204" pitchFamily="18" charset="0"/>
                      </a:rPr>
                      <m:t>+</m:t>
                    </m:r>
                    <m:sSup>
                      <m:sSupPr>
                        <m:ctrlPr>
                          <a:rPr lang="en-IN" b="0" i="1" smtClean="0">
                            <a:latin typeface="Cambria Math" panose="02040503050406030204" pitchFamily="18" charset="0"/>
                          </a:rPr>
                        </m:ctrlPr>
                      </m:sSupPr>
                      <m:e>
                        <m:r>
                          <a:rPr lang="en-IN" b="0" i="1" smtClean="0">
                            <a:latin typeface="Cambria Math" panose="02040503050406030204" pitchFamily="18" charset="0"/>
                          </a:rPr>
                          <m:t>𝐶𝑜𝑠</m:t>
                        </m:r>
                      </m:e>
                      <m:sup>
                        <m:r>
                          <a:rPr lang="en-IN" b="0" i="1" smtClean="0">
                            <a:latin typeface="Cambria Math" panose="02040503050406030204" pitchFamily="18" charset="0"/>
                          </a:rPr>
                          <m:t>2</m:t>
                        </m:r>
                      </m:sup>
                    </m:sSup>
                    <m:r>
                      <a:rPr lang="en-IN" b="0" i="1" smtClean="0">
                        <a:latin typeface="Cambria Math" panose="02040503050406030204" pitchFamily="18" charset="0"/>
                        <a:ea typeface="Cambria Math" panose="02040503050406030204" pitchFamily="18" charset="0"/>
                      </a:rPr>
                      <m:t>𝜃</m:t>
                    </m:r>
                  </m:oMath>
                </a14:m>
                <a:r>
                  <a:rPr lang="en-IN" dirty="0"/>
                  <a:t> -</a:t>
                </a:r>
                <a14:m>
                  <m:oMath xmlns:m="http://schemas.openxmlformats.org/officeDocument/2006/math">
                    <m:func>
                      <m:funcPr>
                        <m:ctrlPr>
                          <a:rPr lang="en-IN" i="1" dirty="0" smtClean="0">
                            <a:latin typeface="Cambria Math" panose="02040503050406030204" pitchFamily="18" charset="0"/>
                          </a:rPr>
                        </m:ctrlPr>
                      </m:funcPr>
                      <m:fName>
                        <m:r>
                          <m:rPr>
                            <m:sty m:val="p"/>
                          </m:rPr>
                          <a:rPr lang="en-IN" i="0" dirty="0" smtClean="0">
                            <a:latin typeface="Cambria Math" panose="02040503050406030204" pitchFamily="18" charset="0"/>
                          </a:rPr>
                          <m:t>sin</m:t>
                        </m:r>
                      </m:fName>
                      <m:e>
                        <m:r>
                          <a:rPr lang="en-IN" i="1" dirty="0" smtClean="0">
                            <a:latin typeface="Cambria Math" panose="02040503050406030204" pitchFamily="18" charset="0"/>
                            <a:ea typeface="Cambria Math" panose="02040503050406030204" pitchFamily="18" charset="0"/>
                          </a:rPr>
                          <m:t>𝜃</m:t>
                        </m:r>
                      </m:e>
                    </m:func>
                    <m:func>
                      <m:funcPr>
                        <m:ctrlPr>
                          <a:rPr lang="en-IN" i="1" dirty="0" smtClean="0">
                            <a:latin typeface="Cambria Math" panose="02040503050406030204" pitchFamily="18" charset="0"/>
                          </a:rPr>
                        </m:ctrlPr>
                      </m:funcPr>
                      <m:fName>
                        <m:r>
                          <m:rPr>
                            <m:sty m:val="p"/>
                          </m:rPr>
                          <a:rPr lang="en-IN" i="0" dirty="0" smtClean="0">
                            <a:latin typeface="Cambria Math" panose="02040503050406030204" pitchFamily="18" charset="0"/>
                          </a:rPr>
                          <m:t>cos</m:t>
                        </m:r>
                      </m:fName>
                      <m:e>
                        <m:r>
                          <a:rPr lang="en-IN" i="1" dirty="0" smtClean="0">
                            <a:latin typeface="Cambria Math" panose="02040503050406030204" pitchFamily="18" charset="0"/>
                            <a:ea typeface="Cambria Math" panose="02040503050406030204" pitchFamily="18" charset="0"/>
                          </a:rPr>
                          <m:t>𝜃</m:t>
                        </m:r>
                      </m:e>
                    </m:func>
                    <m:r>
                      <a:rPr lang="en-IN" b="0" i="1" dirty="0" smtClean="0">
                        <a:latin typeface="Cambria Math" panose="02040503050406030204" pitchFamily="18" charset="0"/>
                      </a:rPr>
                      <m:t>)+</m:t>
                    </m:r>
                  </m:oMath>
                </a14:m>
                <a:r>
                  <a:rPr lang="en-IN" dirty="0"/>
                  <a:t> sin</a:t>
                </a:r>
                <a14:m>
                  <m:oMath xmlns:m="http://schemas.openxmlformats.org/officeDocument/2006/math">
                    <m:r>
                      <a:rPr lang="en-IN" i="1">
                        <a:latin typeface="Cambria Math" panose="02040503050406030204" pitchFamily="18" charset="0"/>
                        <a:ea typeface="Cambria Math" panose="02040503050406030204" pitchFamily="18" charset="0"/>
                      </a:rPr>
                      <m:t>𝜃</m:t>
                    </m:r>
                    <m:func>
                      <m:funcPr>
                        <m:ctrlPr>
                          <a:rPr lang="en-IN" i="1">
                            <a:latin typeface="Cambria Math" panose="02040503050406030204" pitchFamily="18" charset="0"/>
                            <a:ea typeface="Cambria Math" panose="02040503050406030204" pitchFamily="18" charset="0"/>
                          </a:rPr>
                        </m:ctrlPr>
                      </m:funcPr>
                      <m:fName>
                        <m:r>
                          <m:rPr>
                            <m:sty m:val="p"/>
                          </m:rPr>
                          <a:rPr lang="en-IN">
                            <a:latin typeface="Cambria Math" panose="02040503050406030204" pitchFamily="18" charset="0"/>
                            <a:ea typeface="Cambria Math" panose="02040503050406030204" pitchFamily="18" charset="0"/>
                          </a:rPr>
                          <m:t>cos</m:t>
                        </m:r>
                      </m:fName>
                      <m:e>
                        <m:r>
                          <a:rPr lang="en-IN" i="1">
                            <a:latin typeface="Cambria Math" panose="02040503050406030204" pitchFamily="18" charset="0"/>
                            <a:ea typeface="Cambria Math" panose="02040503050406030204" pitchFamily="18" charset="0"/>
                          </a:rPr>
                          <m:t>𝜃</m:t>
                        </m:r>
                      </m:e>
                    </m:func>
                  </m:oMath>
                </a14:m>
                <a:endParaRPr lang="en-IN" dirty="0"/>
              </a:p>
              <a:p>
                <a:pPr marL="0" indent="0">
                  <a:buNone/>
                </a:pPr>
                <a:r>
                  <a:rPr lang="en-IN" dirty="0"/>
                  <a:t>                           1- sin</a:t>
                </a:r>
                <a14:m>
                  <m:oMath xmlns:m="http://schemas.openxmlformats.org/officeDocument/2006/math">
                    <m:r>
                      <a:rPr lang="en-IN" i="1">
                        <a:latin typeface="Cambria Math" panose="02040503050406030204" pitchFamily="18" charset="0"/>
                        <a:ea typeface="Cambria Math" panose="02040503050406030204" pitchFamily="18" charset="0"/>
                      </a:rPr>
                      <m:t>𝜃</m:t>
                    </m:r>
                    <m:func>
                      <m:funcPr>
                        <m:ctrlPr>
                          <a:rPr lang="en-IN" i="1">
                            <a:latin typeface="Cambria Math" panose="02040503050406030204" pitchFamily="18" charset="0"/>
                            <a:ea typeface="Cambria Math" panose="02040503050406030204" pitchFamily="18" charset="0"/>
                          </a:rPr>
                        </m:ctrlPr>
                      </m:funcPr>
                      <m:fName>
                        <m:r>
                          <m:rPr>
                            <m:sty m:val="p"/>
                          </m:rPr>
                          <a:rPr lang="en-IN">
                            <a:latin typeface="Cambria Math" panose="02040503050406030204" pitchFamily="18" charset="0"/>
                            <a:ea typeface="Cambria Math" panose="02040503050406030204" pitchFamily="18" charset="0"/>
                          </a:rPr>
                          <m:t>cos</m:t>
                        </m:r>
                      </m:fName>
                      <m:e>
                        <m:r>
                          <a:rPr lang="en-IN" i="1">
                            <a:latin typeface="Cambria Math" panose="02040503050406030204" pitchFamily="18" charset="0"/>
                            <a:ea typeface="Cambria Math" panose="02040503050406030204" pitchFamily="18" charset="0"/>
                          </a:rPr>
                          <m:t>𝜃</m:t>
                        </m:r>
                      </m:e>
                    </m:func>
                    <m:r>
                      <a:rPr lang="en-IN" b="0" i="0" smtClean="0">
                        <a:latin typeface="Cambria Math" panose="02040503050406030204" pitchFamily="18" charset="0"/>
                        <a:ea typeface="Cambria Math" panose="02040503050406030204" pitchFamily="18" charset="0"/>
                      </a:rPr>
                      <m:t>+</m:t>
                    </m:r>
                    <m:r>
                      <m:rPr>
                        <m:nor/>
                      </m:rPr>
                      <a:rPr lang="en-IN" dirty="0"/>
                      <m:t>sin</m:t>
                    </m:r>
                    <m:r>
                      <a:rPr lang="en-IN" i="1">
                        <a:latin typeface="Cambria Math" panose="02040503050406030204" pitchFamily="18" charset="0"/>
                        <a:ea typeface="Cambria Math" panose="02040503050406030204" pitchFamily="18" charset="0"/>
                      </a:rPr>
                      <m:t>𝜃</m:t>
                    </m:r>
                    <m:func>
                      <m:funcPr>
                        <m:ctrlPr>
                          <a:rPr lang="en-IN" i="1">
                            <a:latin typeface="Cambria Math" panose="02040503050406030204" pitchFamily="18" charset="0"/>
                            <a:ea typeface="Cambria Math" panose="02040503050406030204" pitchFamily="18" charset="0"/>
                          </a:rPr>
                        </m:ctrlPr>
                      </m:funcPr>
                      <m:fName>
                        <m:r>
                          <m:rPr>
                            <m:sty m:val="p"/>
                          </m:rPr>
                          <a:rPr lang="en-IN">
                            <a:latin typeface="Cambria Math" panose="02040503050406030204" pitchFamily="18" charset="0"/>
                            <a:ea typeface="Cambria Math" panose="02040503050406030204" pitchFamily="18" charset="0"/>
                          </a:rPr>
                          <m:t>cos</m:t>
                        </m:r>
                      </m:fName>
                      <m:e>
                        <m:r>
                          <a:rPr lang="en-IN" i="1">
                            <a:latin typeface="Cambria Math" panose="02040503050406030204" pitchFamily="18" charset="0"/>
                            <a:ea typeface="Cambria Math" panose="02040503050406030204" pitchFamily="18" charset="0"/>
                          </a:rPr>
                          <m:t>𝜃</m:t>
                        </m:r>
                      </m:e>
                    </m:func>
                  </m:oMath>
                </a14:m>
                <a:r>
                  <a:rPr lang="en-IN" u="sng" dirty="0"/>
                  <a:t> </a:t>
                </a:r>
                <a:r>
                  <a:rPr lang="en-IN" dirty="0"/>
                  <a:t>=</a:t>
                </a:r>
                <a:r>
                  <a:rPr lang="en-IN" u="sng" dirty="0"/>
                  <a:t>1</a:t>
                </a:r>
              </a:p>
              <a:p>
                <a:pPr marL="0" indent="0">
                  <a:buNone/>
                </a:pPr>
                <a:r>
                  <a:rPr lang="en-IN" dirty="0"/>
                  <a:t>                                      Ans (A)</a:t>
                </a:r>
              </a:p>
              <a:p>
                <a:pPr marL="0" indent="0">
                  <a:buNone/>
                </a:pPr>
                <a:r>
                  <a:rPr lang="en-US" dirty="0"/>
                  <a:t>14.The angle of depression </a:t>
                </a:r>
                <a:r>
                  <a:rPr lang="en-US" dirty="0" err="1"/>
                  <a:t>ohf</a:t>
                </a:r>
                <a:r>
                  <a:rPr lang="en-US" dirty="0"/>
                  <a:t> a car parked on the road from the top of a 75 m high tower is 30°. The distance of the car from the base of the tower is : (A) 75</a:t>
                </a:r>
                <a14:m>
                  <m:oMath xmlns:m="http://schemas.openxmlformats.org/officeDocument/2006/math">
                    <m:rad>
                      <m:radPr>
                        <m:degHide m:val="on"/>
                        <m:ctrlPr>
                          <a:rPr lang="en-US" i="1" smtClean="0">
                            <a:latin typeface="Cambria Math" panose="02040503050406030204" pitchFamily="18" charset="0"/>
                          </a:rPr>
                        </m:ctrlPr>
                      </m:radPr>
                      <m:deg/>
                      <m:e>
                        <m:r>
                          <a:rPr lang="en-IN" b="0" i="1" smtClean="0">
                            <a:latin typeface="Cambria Math" panose="02040503050406030204" pitchFamily="18" charset="0"/>
                          </a:rPr>
                          <m:t>3</m:t>
                        </m:r>
                      </m:e>
                    </m:rad>
                  </m:oMath>
                </a14:m>
                <a:r>
                  <a:rPr lang="en-US" dirty="0"/>
                  <a:t>m (B) 50</a:t>
                </a:r>
                <a14:m>
                  <m:oMath xmlns:m="http://schemas.openxmlformats.org/officeDocument/2006/math">
                    <m:rad>
                      <m:radPr>
                        <m:degHide m:val="on"/>
                        <m:ctrlPr>
                          <a:rPr lang="en-US" i="1" smtClean="0">
                            <a:latin typeface="Cambria Math" panose="02040503050406030204" pitchFamily="18" charset="0"/>
                          </a:rPr>
                        </m:ctrlPr>
                      </m:radPr>
                      <m:deg/>
                      <m:e>
                        <m:r>
                          <a:rPr lang="en-IN" b="0" i="1" smtClean="0">
                            <a:latin typeface="Cambria Math" panose="02040503050406030204" pitchFamily="18" charset="0"/>
                          </a:rPr>
                          <m:t>3</m:t>
                        </m:r>
                      </m:e>
                    </m:rad>
                  </m:oMath>
                </a14:m>
                <a:r>
                  <a:rPr lang="en-US" dirty="0"/>
                  <a:t>m (C) 25</a:t>
                </a:r>
                <a14:m>
                  <m:oMath xmlns:m="http://schemas.openxmlformats.org/officeDocument/2006/math">
                    <m:rad>
                      <m:radPr>
                        <m:degHide m:val="on"/>
                        <m:ctrlPr>
                          <a:rPr lang="en-US" i="1" smtClean="0">
                            <a:latin typeface="Cambria Math" panose="02040503050406030204" pitchFamily="18" charset="0"/>
                          </a:rPr>
                        </m:ctrlPr>
                      </m:radPr>
                      <m:deg/>
                      <m:e>
                        <m:r>
                          <a:rPr lang="en-IN" b="0" i="1" smtClean="0">
                            <a:latin typeface="Cambria Math" panose="02040503050406030204" pitchFamily="18" charset="0"/>
                          </a:rPr>
                          <m:t>3</m:t>
                        </m:r>
                      </m:e>
                    </m:rad>
                  </m:oMath>
                </a14:m>
                <a:r>
                  <a:rPr lang="en-US" dirty="0"/>
                  <a:t>m (D) 75m</a:t>
                </a:r>
                <a:endParaRPr lang="en-IN" dirty="0"/>
              </a:p>
              <a:p>
                <a:pPr marL="0" indent="0">
                  <a:buNone/>
                </a:pPr>
                <a:r>
                  <a:rPr lang="en-IN" u="sng" dirty="0"/>
                  <a:t> </a:t>
                </a:r>
                <a:r>
                  <a:rPr lang="en-IN" dirty="0"/>
                  <a:t>                         tan </a:t>
                </a:r>
                <a14:m>
                  <m:oMath xmlns:m="http://schemas.openxmlformats.org/officeDocument/2006/math">
                    <m:r>
                      <a:rPr lang="en-IN" i="1" smtClean="0">
                        <a:latin typeface="Cambria Math" panose="02040503050406030204" pitchFamily="18" charset="0"/>
                        <a:ea typeface="Cambria Math" panose="02040503050406030204" pitchFamily="18" charset="0"/>
                      </a:rPr>
                      <m:t>𝜃</m:t>
                    </m:r>
                    <m:r>
                      <a:rPr lang="en-IN" b="0" i="1" smtClean="0">
                        <a:latin typeface="Cambria Math" panose="02040503050406030204" pitchFamily="18" charset="0"/>
                        <a:ea typeface="Cambria Math" panose="02040503050406030204" pitchFamily="18" charset="0"/>
                      </a:rPr>
                      <m:t>= </m:t>
                    </m:r>
                  </m:oMath>
                </a14:m>
                <a:r>
                  <a:rPr lang="en-IN" dirty="0"/>
                  <a:t>height/ base </a:t>
                </a:r>
                <a:r>
                  <a:rPr lang="en-IN" dirty="0">
                    <a:sym typeface="Wingdings" panose="05000000000000000000" pitchFamily="2" charset="2"/>
                  </a:rPr>
                  <a:t> base = height/tan</a:t>
                </a:r>
                <a14:m>
                  <m:oMath xmlns:m="http://schemas.openxmlformats.org/officeDocument/2006/math">
                    <m:r>
                      <a:rPr lang="en-IN" i="1" smtClean="0">
                        <a:latin typeface="Cambria Math" panose="02040503050406030204" pitchFamily="18" charset="0"/>
                        <a:ea typeface="Cambria Math" panose="02040503050406030204" pitchFamily="18" charset="0"/>
                        <a:sym typeface="Wingdings" panose="05000000000000000000" pitchFamily="2" charset="2"/>
                      </a:rPr>
                      <m:t>𝜃</m:t>
                    </m:r>
                  </m:oMath>
                </a14:m>
                <a:r>
                  <a:rPr lang="en-IN" dirty="0"/>
                  <a:t> as tan 30</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m:t>
                    </m:r>
                    <m:f>
                      <m:fPr>
                        <m:ctrlPr>
                          <a:rPr lang="en-IN" b="0"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1</m:t>
                        </m:r>
                      </m:num>
                      <m:den>
                        <m:r>
                          <a:rPr lang="en-IN" b="0" i="1" smtClean="0">
                            <a:latin typeface="Cambria Math" panose="02040503050406030204" pitchFamily="18" charset="0"/>
                            <a:ea typeface="Cambria Math" panose="02040503050406030204" pitchFamily="18" charset="0"/>
                          </a:rPr>
                          <m:t>√3</m:t>
                        </m:r>
                      </m:den>
                    </m:f>
                  </m:oMath>
                </a14:m>
                <a:endParaRPr lang="en-IN" dirty="0"/>
              </a:p>
              <a:p>
                <a:pPr marL="0" indent="0">
                  <a:buNone/>
                </a:pPr>
                <a:r>
                  <a:rPr lang="en-IN" dirty="0"/>
                  <a:t>                           base= 75/tan 30 </a:t>
                </a:r>
                <a14:m>
                  <m:oMath xmlns:m="http://schemas.openxmlformats.org/officeDocument/2006/math">
                    <m:r>
                      <a:rPr lang="en-IN" i="1" smtClean="0">
                        <a:latin typeface="Cambria Math" panose="02040503050406030204" pitchFamily="18" charset="0"/>
                        <a:ea typeface="Cambria Math" panose="02040503050406030204" pitchFamily="18" charset="0"/>
                      </a:rPr>
                      <m:t>°</m:t>
                    </m:r>
                  </m:oMath>
                </a14:m>
                <a:r>
                  <a:rPr lang="en-IN" dirty="0"/>
                  <a:t> = 75x</a:t>
                </a:r>
                <a14:m>
                  <m:oMath xmlns:m="http://schemas.openxmlformats.org/officeDocument/2006/math">
                    <m:rad>
                      <m:radPr>
                        <m:degHide m:val="on"/>
                        <m:ctrlPr>
                          <a:rPr lang="en-IN" i="1" smtClean="0">
                            <a:latin typeface="Cambria Math" panose="02040503050406030204" pitchFamily="18" charset="0"/>
                          </a:rPr>
                        </m:ctrlPr>
                      </m:radPr>
                      <m:deg/>
                      <m:e>
                        <m:r>
                          <a:rPr lang="en-IN" b="0" i="1" smtClean="0">
                            <a:latin typeface="Cambria Math" panose="02040503050406030204" pitchFamily="18" charset="0"/>
                          </a:rPr>
                          <m:t>3</m:t>
                        </m:r>
                      </m:e>
                    </m:rad>
                  </m:oMath>
                </a14:m>
                <a:r>
                  <a:rPr lang="en-IN" dirty="0"/>
                  <a:t>  Ans(A)</a:t>
                </a:r>
              </a:p>
              <a:p>
                <a:pPr marL="0" indent="0">
                  <a:buNone/>
                </a:pPr>
                <a:r>
                  <a:rPr lang="en-IN" u="sng" dirty="0"/>
                  <a:t>                       </a:t>
                </a:r>
              </a:p>
            </p:txBody>
          </p:sp>
        </mc:Choice>
        <mc:Fallback xmlns="">
          <p:sp>
            <p:nvSpPr>
              <p:cNvPr id="3" name="Content Placeholder 2">
                <a:extLst>
                  <a:ext uri="{FF2B5EF4-FFF2-40B4-BE49-F238E27FC236}">
                    <a16:creationId xmlns:a16="http://schemas.microsoft.com/office/drawing/2014/main" id="{95FFD185-783A-8ACC-D819-B767F1304518}"/>
                  </a:ext>
                </a:extLst>
              </p:cNvPr>
              <p:cNvSpPr>
                <a:spLocks noGrp="1" noRot="1" noChangeAspect="1" noMove="1" noResize="1" noEditPoints="1" noAdjustHandles="1" noChangeArrowheads="1" noChangeShapeType="1" noTextEdit="1"/>
              </p:cNvSpPr>
              <p:nvPr>
                <p:ph idx="1"/>
              </p:nvPr>
            </p:nvSpPr>
            <p:spPr>
              <a:xfrm>
                <a:off x="680784" y="405030"/>
                <a:ext cx="10515600" cy="5940906"/>
              </a:xfrm>
              <a:blipFill>
                <a:blip r:embed="rId2"/>
                <a:stretch>
                  <a:fillRect l="-1101" t="-103" r="-696"/>
                </a:stretch>
              </a:blipFill>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21" name="Ink 20">
                <a:extLst>
                  <a:ext uri="{FF2B5EF4-FFF2-40B4-BE49-F238E27FC236}">
                    <a16:creationId xmlns:a16="http://schemas.microsoft.com/office/drawing/2014/main" id="{4CDA1339-D7A5-8D06-835F-AD32AC43F3C7}"/>
                  </a:ext>
                </a:extLst>
              </p14:cNvPr>
              <p14:cNvContentPartPr/>
              <p14:nvPr/>
            </p14:nvContentPartPr>
            <p14:xfrm>
              <a:off x="3309840" y="5919000"/>
              <a:ext cx="360" cy="360"/>
            </p14:xfrm>
          </p:contentPart>
        </mc:Choice>
        <mc:Fallback xmlns="">
          <p:pic>
            <p:nvPicPr>
              <p:cNvPr id="21" name="Ink 20">
                <a:extLst>
                  <a:ext uri="{FF2B5EF4-FFF2-40B4-BE49-F238E27FC236}">
                    <a16:creationId xmlns:a16="http://schemas.microsoft.com/office/drawing/2014/main" id="{4CDA1339-D7A5-8D06-835F-AD32AC43F3C7}"/>
                  </a:ext>
                </a:extLst>
              </p:cNvPr>
              <p:cNvPicPr/>
              <p:nvPr/>
            </p:nvPicPr>
            <p:blipFill>
              <a:blip r:embed="rId4"/>
              <a:stretch>
                <a:fillRect/>
              </a:stretch>
            </p:blipFill>
            <p:spPr>
              <a:xfrm>
                <a:off x="3303720" y="59128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3" name="Ink 22">
                <a:extLst>
                  <a:ext uri="{FF2B5EF4-FFF2-40B4-BE49-F238E27FC236}">
                    <a16:creationId xmlns:a16="http://schemas.microsoft.com/office/drawing/2014/main" id="{8997E03F-2569-86A6-F3F1-F7DE218BC575}"/>
                  </a:ext>
                </a:extLst>
              </p14:cNvPr>
              <p14:cNvContentPartPr/>
              <p14:nvPr/>
            </p14:nvContentPartPr>
            <p14:xfrm>
              <a:off x="1127520" y="5925120"/>
              <a:ext cx="360" cy="360"/>
            </p14:xfrm>
          </p:contentPart>
        </mc:Choice>
        <mc:Fallback xmlns="">
          <p:pic>
            <p:nvPicPr>
              <p:cNvPr id="23" name="Ink 22">
                <a:extLst>
                  <a:ext uri="{FF2B5EF4-FFF2-40B4-BE49-F238E27FC236}">
                    <a16:creationId xmlns:a16="http://schemas.microsoft.com/office/drawing/2014/main" id="{8997E03F-2569-86A6-F3F1-F7DE218BC575}"/>
                  </a:ext>
                </a:extLst>
              </p:cNvPr>
              <p:cNvPicPr/>
              <p:nvPr/>
            </p:nvPicPr>
            <p:blipFill>
              <a:blip r:embed="rId4"/>
              <a:stretch>
                <a:fillRect/>
              </a:stretch>
            </p:blipFill>
            <p:spPr>
              <a:xfrm>
                <a:off x="1121400" y="5919000"/>
                <a:ext cx="12600" cy="12600"/>
              </a:xfrm>
              <a:prstGeom prst="rect">
                <a:avLst/>
              </a:prstGeom>
            </p:spPr>
          </p:pic>
        </mc:Fallback>
      </mc:AlternateContent>
      <p:grpSp>
        <p:nvGrpSpPr>
          <p:cNvPr id="31" name="Group 30">
            <a:extLst>
              <a:ext uri="{FF2B5EF4-FFF2-40B4-BE49-F238E27FC236}">
                <a16:creationId xmlns:a16="http://schemas.microsoft.com/office/drawing/2014/main" id="{87DFF22B-9482-6273-DEBB-4F913C7B5071}"/>
              </a:ext>
            </a:extLst>
          </p:cNvPr>
          <p:cNvGrpSpPr/>
          <p:nvPr/>
        </p:nvGrpSpPr>
        <p:grpSpPr>
          <a:xfrm>
            <a:off x="1255680" y="5925120"/>
            <a:ext cx="360" cy="360"/>
            <a:chOff x="1255680" y="5925120"/>
            <a:chExt cx="360" cy="360"/>
          </a:xfrm>
        </p:grpSpPr>
        <mc:AlternateContent xmlns:mc="http://schemas.openxmlformats.org/markup-compatibility/2006" xmlns:p14="http://schemas.microsoft.com/office/powerpoint/2010/main">
          <mc:Choice Requires="p14">
            <p:contentPart p14:bwMode="auto" r:id="rId6">
              <p14:nvContentPartPr>
                <p14:cNvPr id="24" name="Ink 23">
                  <a:extLst>
                    <a:ext uri="{FF2B5EF4-FFF2-40B4-BE49-F238E27FC236}">
                      <a16:creationId xmlns:a16="http://schemas.microsoft.com/office/drawing/2014/main" id="{11857262-1670-D147-16D1-0397D0F00EF9}"/>
                    </a:ext>
                  </a:extLst>
                </p14:cNvPr>
                <p14:cNvContentPartPr/>
                <p14:nvPr/>
              </p14:nvContentPartPr>
              <p14:xfrm>
                <a:off x="1255680" y="5925120"/>
                <a:ext cx="360" cy="360"/>
              </p14:xfrm>
            </p:contentPart>
          </mc:Choice>
          <mc:Fallback xmlns="">
            <p:pic>
              <p:nvPicPr>
                <p:cNvPr id="24" name="Ink 23">
                  <a:extLst>
                    <a:ext uri="{FF2B5EF4-FFF2-40B4-BE49-F238E27FC236}">
                      <a16:creationId xmlns:a16="http://schemas.microsoft.com/office/drawing/2014/main" id="{11857262-1670-D147-16D1-0397D0F00EF9}"/>
                    </a:ext>
                  </a:extLst>
                </p:cNvPr>
                <p:cNvPicPr/>
                <p:nvPr/>
              </p:nvPicPr>
              <p:blipFill>
                <a:blip r:embed="rId4"/>
                <a:stretch>
                  <a:fillRect/>
                </a:stretch>
              </p:blipFill>
              <p:spPr>
                <a:xfrm>
                  <a:off x="1249560" y="59190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6" name="Ink 25">
                  <a:extLst>
                    <a:ext uri="{FF2B5EF4-FFF2-40B4-BE49-F238E27FC236}">
                      <a16:creationId xmlns:a16="http://schemas.microsoft.com/office/drawing/2014/main" id="{BDDB9C35-BD8B-01E3-CFA9-1F1647182FE7}"/>
                    </a:ext>
                  </a:extLst>
                </p14:cNvPr>
                <p14:cNvContentPartPr/>
                <p14:nvPr/>
              </p14:nvContentPartPr>
              <p14:xfrm>
                <a:off x="1255680" y="5925120"/>
                <a:ext cx="360" cy="360"/>
              </p14:xfrm>
            </p:contentPart>
          </mc:Choice>
          <mc:Fallback xmlns="">
            <p:pic>
              <p:nvPicPr>
                <p:cNvPr id="26" name="Ink 25">
                  <a:extLst>
                    <a:ext uri="{FF2B5EF4-FFF2-40B4-BE49-F238E27FC236}">
                      <a16:creationId xmlns:a16="http://schemas.microsoft.com/office/drawing/2014/main" id="{BDDB9C35-BD8B-01E3-CFA9-1F1647182FE7}"/>
                    </a:ext>
                  </a:extLst>
                </p:cNvPr>
                <p:cNvPicPr/>
                <p:nvPr/>
              </p:nvPicPr>
              <p:blipFill>
                <a:blip r:embed="rId4"/>
                <a:stretch>
                  <a:fillRect/>
                </a:stretch>
              </p:blipFill>
              <p:spPr>
                <a:xfrm>
                  <a:off x="1249560" y="59190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8" name="Ink 27">
                  <a:extLst>
                    <a:ext uri="{FF2B5EF4-FFF2-40B4-BE49-F238E27FC236}">
                      <a16:creationId xmlns:a16="http://schemas.microsoft.com/office/drawing/2014/main" id="{AB24E01D-C828-2D6C-441C-B15938A34E6A}"/>
                    </a:ext>
                  </a:extLst>
                </p14:cNvPr>
                <p14:cNvContentPartPr/>
                <p14:nvPr/>
              </p14:nvContentPartPr>
              <p14:xfrm>
                <a:off x="1255680" y="5925120"/>
                <a:ext cx="360" cy="360"/>
              </p14:xfrm>
            </p:contentPart>
          </mc:Choice>
          <mc:Fallback xmlns="">
            <p:pic>
              <p:nvPicPr>
                <p:cNvPr id="28" name="Ink 27">
                  <a:extLst>
                    <a:ext uri="{FF2B5EF4-FFF2-40B4-BE49-F238E27FC236}">
                      <a16:creationId xmlns:a16="http://schemas.microsoft.com/office/drawing/2014/main" id="{AB24E01D-C828-2D6C-441C-B15938A34E6A}"/>
                    </a:ext>
                  </a:extLst>
                </p:cNvPr>
                <p:cNvPicPr/>
                <p:nvPr/>
              </p:nvPicPr>
              <p:blipFill>
                <a:blip r:embed="rId4"/>
                <a:stretch>
                  <a:fillRect/>
                </a:stretch>
              </p:blipFill>
              <p:spPr>
                <a:xfrm>
                  <a:off x="1249560" y="59190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0" name="Ink 29">
                  <a:extLst>
                    <a:ext uri="{FF2B5EF4-FFF2-40B4-BE49-F238E27FC236}">
                      <a16:creationId xmlns:a16="http://schemas.microsoft.com/office/drawing/2014/main" id="{8B277587-4BDF-EFED-3F78-7D5B28635D4B}"/>
                    </a:ext>
                  </a:extLst>
                </p14:cNvPr>
                <p14:cNvContentPartPr/>
                <p14:nvPr/>
              </p14:nvContentPartPr>
              <p14:xfrm>
                <a:off x="1255680" y="5925120"/>
                <a:ext cx="360" cy="360"/>
              </p14:xfrm>
            </p:contentPart>
          </mc:Choice>
          <mc:Fallback xmlns="">
            <p:pic>
              <p:nvPicPr>
                <p:cNvPr id="30" name="Ink 29">
                  <a:extLst>
                    <a:ext uri="{FF2B5EF4-FFF2-40B4-BE49-F238E27FC236}">
                      <a16:creationId xmlns:a16="http://schemas.microsoft.com/office/drawing/2014/main" id="{8B277587-4BDF-EFED-3F78-7D5B28635D4B}"/>
                    </a:ext>
                  </a:extLst>
                </p:cNvPr>
                <p:cNvPicPr/>
                <p:nvPr/>
              </p:nvPicPr>
              <p:blipFill>
                <a:blip r:embed="rId4"/>
                <a:stretch>
                  <a:fillRect/>
                </a:stretch>
              </p:blipFill>
              <p:spPr>
                <a:xfrm>
                  <a:off x="1249560" y="5919000"/>
                  <a:ext cx="12600" cy="12600"/>
                </a:xfrm>
                <a:prstGeom prst="rect">
                  <a:avLst/>
                </a:prstGeom>
              </p:spPr>
            </p:pic>
          </mc:Fallback>
        </mc:AlternateContent>
      </p:grpSp>
      <p:grpSp>
        <p:nvGrpSpPr>
          <p:cNvPr id="34" name="Group 33">
            <a:extLst>
              <a:ext uri="{FF2B5EF4-FFF2-40B4-BE49-F238E27FC236}">
                <a16:creationId xmlns:a16="http://schemas.microsoft.com/office/drawing/2014/main" id="{89ECA26D-A91A-B107-842C-CAC4167D5605}"/>
              </a:ext>
            </a:extLst>
          </p:cNvPr>
          <p:cNvGrpSpPr/>
          <p:nvPr/>
        </p:nvGrpSpPr>
        <p:grpSpPr>
          <a:xfrm>
            <a:off x="1121400" y="5717760"/>
            <a:ext cx="360" cy="360"/>
            <a:chOff x="1121400" y="5717760"/>
            <a:chExt cx="360" cy="360"/>
          </a:xfrm>
        </p:grpSpPr>
        <mc:AlternateContent xmlns:mc="http://schemas.openxmlformats.org/markup-compatibility/2006" xmlns:p14="http://schemas.microsoft.com/office/powerpoint/2010/main">
          <mc:Choice Requires="p14">
            <p:contentPart p14:bwMode="auto" r:id="rId10">
              <p14:nvContentPartPr>
                <p14:cNvPr id="32" name="Ink 31">
                  <a:extLst>
                    <a:ext uri="{FF2B5EF4-FFF2-40B4-BE49-F238E27FC236}">
                      <a16:creationId xmlns:a16="http://schemas.microsoft.com/office/drawing/2014/main" id="{54E8D832-FBBB-24D8-3798-1086BFEFAC7E}"/>
                    </a:ext>
                  </a:extLst>
                </p14:cNvPr>
                <p14:cNvContentPartPr/>
                <p14:nvPr/>
              </p14:nvContentPartPr>
              <p14:xfrm>
                <a:off x="1121400" y="5717760"/>
                <a:ext cx="360" cy="360"/>
              </p14:xfrm>
            </p:contentPart>
          </mc:Choice>
          <mc:Fallback xmlns="">
            <p:pic>
              <p:nvPicPr>
                <p:cNvPr id="32" name="Ink 31">
                  <a:extLst>
                    <a:ext uri="{FF2B5EF4-FFF2-40B4-BE49-F238E27FC236}">
                      <a16:creationId xmlns:a16="http://schemas.microsoft.com/office/drawing/2014/main" id="{54E8D832-FBBB-24D8-3798-1086BFEFAC7E}"/>
                    </a:ext>
                  </a:extLst>
                </p:cNvPr>
                <p:cNvPicPr/>
                <p:nvPr/>
              </p:nvPicPr>
              <p:blipFill>
                <a:blip r:embed="rId4"/>
                <a:stretch>
                  <a:fillRect/>
                </a:stretch>
              </p:blipFill>
              <p:spPr>
                <a:xfrm>
                  <a:off x="1115280" y="57116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3" name="Ink 32">
                  <a:extLst>
                    <a:ext uri="{FF2B5EF4-FFF2-40B4-BE49-F238E27FC236}">
                      <a16:creationId xmlns:a16="http://schemas.microsoft.com/office/drawing/2014/main" id="{348105D5-5249-F8E6-44AC-4B7837B56C2B}"/>
                    </a:ext>
                  </a:extLst>
                </p14:cNvPr>
                <p14:cNvContentPartPr/>
                <p14:nvPr/>
              </p14:nvContentPartPr>
              <p14:xfrm>
                <a:off x="1121400" y="5717760"/>
                <a:ext cx="360" cy="360"/>
              </p14:xfrm>
            </p:contentPart>
          </mc:Choice>
          <mc:Fallback xmlns="">
            <p:pic>
              <p:nvPicPr>
                <p:cNvPr id="33" name="Ink 32">
                  <a:extLst>
                    <a:ext uri="{FF2B5EF4-FFF2-40B4-BE49-F238E27FC236}">
                      <a16:creationId xmlns:a16="http://schemas.microsoft.com/office/drawing/2014/main" id="{348105D5-5249-F8E6-44AC-4B7837B56C2B}"/>
                    </a:ext>
                  </a:extLst>
                </p:cNvPr>
                <p:cNvPicPr/>
                <p:nvPr/>
              </p:nvPicPr>
              <p:blipFill>
                <a:blip r:embed="rId4"/>
                <a:stretch>
                  <a:fillRect/>
                </a:stretch>
              </p:blipFill>
              <p:spPr>
                <a:xfrm>
                  <a:off x="1115280" y="5711640"/>
                  <a:ext cx="12600" cy="12600"/>
                </a:xfrm>
                <a:prstGeom prst="rect">
                  <a:avLst/>
                </a:prstGeom>
              </p:spPr>
            </p:pic>
          </mc:Fallback>
        </mc:AlternateContent>
      </p:grpSp>
      <p:grpSp>
        <p:nvGrpSpPr>
          <p:cNvPr id="37" name="Group 36">
            <a:extLst>
              <a:ext uri="{FF2B5EF4-FFF2-40B4-BE49-F238E27FC236}">
                <a16:creationId xmlns:a16="http://schemas.microsoft.com/office/drawing/2014/main" id="{0395E8F3-6D34-2A64-C3E2-2D8F30D70B5D}"/>
              </a:ext>
            </a:extLst>
          </p:cNvPr>
          <p:cNvGrpSpPr/>
          <p:nvPr/>
        </p:nvGrpSpPr>
        <p:grpSpPr>
          <a:xfrm>
            <a:off x="1139760" y="5955720"/>
            <a:ext cx="360" cy="360"/>
            <a:chOff x="1139760" y="5955720"/>
            <a:chExt cx="360" cy="360"/>
          </a:xfrm>
        </p:grpSpPr>
        <mc:AlternateContent xmlns:mc="http://schemas.openxmlformats.org/markup-compatibility/2006" xmlns:p14="http://schemas.microsoft.com/office/powerpoint/2010/main">
          <mc:Choice Requires="p14">
            <p:contentPart p14:bwMode="auto" r:id="rId12">
              <p14:nvContentPartPr>
                <p14:cNvPr id="35" name="Ink 34">
                  <a:extLst>
                    <a:ext uri="{FF2B5EF4-FFF2-40B4-BE49-F238E27FC236}">
                      <a16:creationId xmlns:a16="http://schemas.microsoft.com/office/drawing/2014/main" id="{0400BFA5-A2C2-05C5-6F37-AAD11EF26A6E}"/>
                    </a:ext>
                  </a:extLst>
                </p14:cNvPr>
                <p14:cNvContentPartPr/>
                <p14:nvPr/>
              </p14:nvContentPartPr>
              <p14:xfrm>
                <a:off x="1139760" y="5955720"/>
                <a:ext cx="360" cy="360"/>
              </p14:xfrm>
            </p:contentPart>
          </mc:Choice>
          <mc:Fallback xmlns="">
            <p:pic>
              <p:nvPicPr>
                <p:cNvPr id="35" name="Ink 34">
                  <a:extLst>
                    <a:ext uri="{FF2B5EF4-FFF2-40B4-BE49-F238E27FC236}">
                      <a16:creationId xmlns:a16="http://schemas.microsoft.com/office/drawing/2014/main" id="{0400BFA5-A2C2-05C5-6F37-AAD11EF26A6E}"/>
                    </a:ext>
                  </a:extLst>
                </p:cNvPr>
                <p:cNvPicPr/>
                <p:nvPr/>
              </p:nvPicPr>
              <p:blipFill>
                <a:blip r:embed="rId4"/>
                <a:stretch>
                  <a:fillRect/>
                </a:stretch>
              </p:blipFill>
              <p:spPr>
                <a:xfrm>
                  <a:off x="1133640" y="59496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6" name="Ink 35">
                  <a:extLst>
                    <a:ext uri="{FF2B5EF4-FFF2-40B4-BE49-F238E27FC236}">
                      <a16:creationId xmlns:a16="http://schemas.microsoft.com/office/drawing/2014/main" id="{A47EA3FA-0D71-1911-CF15-30BE7F705AF9}"/>
                    </a:ext>
                  </a:extLst>
                </p14:cNvPr>
                <p14:cNvContentPartPr/>
                <p14:nvPr/>
              </p14:nvContentPartPr>
              <p14:xfrm>
                <a:off x="1139760" y="5955720"/>
                <a:ext cx="360" cy="360"/>
              </p14:xfrm>
            </p:contentPart>
          </mc:Choice>
          <mc:Fallback xmlns="">
            <p:pic>
              <p:nvPicPr>
                <p:cNvPr id="36" name="Ink 35">
                  <a:extLst>
                    <a:ext uri="{FF2B5EF4-FFF2-40B4-BE49-F238E27FC236}">
                      <a16:creationId xmlns:a16="http://schemas.microsoft.com/office/drawing/2014/main" id="{A47EA3FA-0D71-1911-CF15-30BE7F705AF9}"/>
                    </a:ext>
                  </a:extLst>
                </p:cNvPr>
                <p:cNvPicPr/>
                <p:nvPr/>
              </p:nvPicPr>
              <p:blipFill>
                <a:blip r:embed="rId4"/>
                <a:stretch>
                  <a:fillRect/>
                </a:stretch>
              </p:blipFill>
              <p:spPr>
                <a:xfrm>
                  <a:off x="1133640" y="5949600"/>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38" name="Ink 37">
                <a:extLst>
                  <a:ext uri="{FF2B5EF4-FFF2-40B4-BE49-F238E27FC236}">
                    <a16:creationId xmlns:a16="http://schemas.microsoft.com/office/drawing/2014/main" id="{A9741230-44FF-485A-3BEB-78BC900A1926}"/>
                  </a:ext>
                </a:extLst>
              </p14:cNvPr>
              <p14:cNvContentPartPr/>
              <p14:nvPr/>
            </p14:nvContentPartPr>
            <p14:xfrm>
              <a:off x="1218960" y="5839800"/>
              <a:ext cx="360" cy="360"/>
            </p14:xfrm>
          </p:contentPart>
        </mc:Choice>
        <mc:Fallback xmlns="">
          <p:pic>
            <p:nvPicPr>
              <p:cNvPr id="38" name="Ink 37">
                <a:extLst>
                  <a:ext uri="{FF2B5EF4-FFF2-40B4-BE49-F238E27FC236}">
                    <a16:creationId xmlns:a16="http://schemas.microsoft.com/office/drawing/2014/main" id="{A9741230-44FF-485A-3BEB-78BC900A1926}"/>
                  </a:ext>
                </a:extLst>
              </p:cNvPr>
              <p:cNvPicPr/>
              <p:nvPr/>
            </p:nvPicPr>
            <p:blipFill>
              <a:blip r:embed="rId4"/>
              <a:stretch>
                <a:fillRect/>
              </a:stretch>
            </p:blipFill>
            <p:spPr>
              <a:xfrm>
                <a:off x="1212840" y="58336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3" name="Ink 42">
                <a:extLst>
                  <a:ext uri="{FF2B5EF4-FFF2-40B4-BE49-F238E27FC236}">
                    <a16:creationId xmlns:a16="http://schemas.microsoft.com/office/drawing/2014/main" id="{D5829B32-97CF-ECE0-3763-0736A162FB7B}"/>
                  </a:ext>
                </a:extLst>
              </p14:cNvPr>
              <p14:cNvContentPartPr/>
              <p14:nvPr/>
            </p14:nvContentPartPr>
            <p14:xfrm>
              <a:off x="1652040" y="3968520"/>
              <a:ext cx="360" cy="360"/>
            </p14:xfrm>
          </p:contentPart>
        </mc:Choice>
        <mc:Fallback xmlns="">
          <p:pic>
            <p:nvPicPr>
              <p:cNvPr id="43" name="Ink 42">
                <a:extLst>
                  <a:ext uri="{FF2B5EF4-FFF2-40B4-BE49-F238E27FC236}">
                    <a16:creationId xmlns:a16="http://schemas.microsoft.com/office/drawing/2014/main" id="{D5829B32-97CF-ECE0-3763-0736A162FB7B}"/>
                  </a:ext>
                </a:extLst>
              </p:cNvPr>
              <p:cNvPicPr/>
              <p:nvPr/>
            </p:nvPicPr>
            <p:blipFill>
              <a:blip r:embed="rId16"/>
              <a:stretch>
                <a:fillRect/>
              </a:stretch>
            </p:blipFill>
            <p:spPr>
              <a:xfrm>
                <a:off x="1643040" y="395952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4" name="Ink 43">
                <a:extLst>
                  <a:ext uri="{FF2B5EF4-FFF2-40B4-BE49-F238E27FC236}">
                    <a16:creationId xmlns:a16="http://schemas.microsoft.com/office/drawing/2014/main" id="{6346A810-F1BD-84BC-09F4-C838837A52E9}"/>
                  </a:ext>
                </a:extLst>
              </p14:cNvPr>
              <p14:cNvContentPartPr/>
              <p14:nvPr/>
            </p14:nvContentPartPr>
            <p14:xfrm>
              <a:off x="1139760" y="5912880"/>
              <a:ext cx="360" cy="360"/>
            </p14:xfrm>
          </p:contentPart>
        </mc:Choice>
        <mc:Fallback xmlns="">
          <p:pic>
            <p:nvPicPr>
              <p:cNvPr id="44" name="Ink 43">
                <a:extLst>
                  <a:ext uri="{FF2B5EF4-FFF2-40B4-BE49-F238E27FC236}">
                    <a16:creationId xmlns:a16="http://schemas.microsoft.com/office/drawing/2014/main" id="{6346A810-F1BD-84BC-09F4-C838837A52E9}"/>
                  </a:ext>
                </a:extLst>
              </p:cNvPr>
              <p:cNvPicPr/>
              <p:nvPr/>
            </p:nvPicPr>
            <p:blipFill>
              <a:blip r:embed="rId16"/>
              <a:stretch>
                <a:fillRect/>
              </a:stretch>
            </p:blipFill>
            <p:spPr>
              <a:xfrm>
                <a:off x="1131120" y="59042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 name="Ink 1">
                <a:extLst>
                  <a:ext uri="{FF2B5EF4-FFF2-40B4-BE49-F238E27FC236}">
                    <a16:creationId xmlns:a16="http://schemas.microsoft.com/office/drawing/2014/main" id="{ECB3D165-4EE1-2721-3EB8-3A74168EF37C}"/>
                  </a:ext>
                </a:extLst>
              </p14:cNvPr>
              <p14:cNvContentPartPr/>
              <p14:nvPr/>
            </p14:nvContentPartPr>
            <p14:xfrm>
              <a:off x="1114920" y="5108280"/>
              <a:ext cx="37440" cy="962640"/>
            </p14:xfrm>
          </p:contentPart>
        </mc:Choice>
        <mc:Fallback xmlns="">
          <p:pic>
            <p:nvPicPr>
              <p:cNvPr id="2" name="Ink 1">
                <a:extLst>
                  <a:ext uri="{FF2B5EF4-FFF2-40B4-BE49-F238E27FC236}">
                    <a16:creationId xmlns:a16="http://schemas.microsoft.com/office/drawing/2014/main" id="{ECB3D165-4EE1-2721-3EB8-3A74168EF37C}"/>
                  </a:ext>
                </a:extLst>
              </p:cNvPr>
              <p:cNvPicPr/>
              <p:nvPr/>
            </p:nvPicPr>
            <p:blipFill>
              <a:blip r:embed="rId19"/>
              <a:stretch>
                <a:fillRect/>
              </a:stretch>
            </p:blipFill>
            <p:spPr>
              <a:xfrm>
                <a:off x="1105920" y="5099640"/>
                <a:ext cx="55080" cy="9802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 name="Ink 3">
                <a:extLst>
                  <a:ext uri="{FF2B5EF4-FFF2-40B4-BE49-F238E27FC236}">
                    <a16:creationId xmlns:a16="http://schemas.microsoft.com/office/drawing/2014/main" id="{E8565A0D-ACF9-2FA0-55FB-FD5AE0500DCB}"/>
                  </a:ext>
                </a:extLst>
              </p14:cNvPr>
              <p14:cNvContentPartPr/>
              <p14:nvPr/>
            </p14:nvContentPartPr>
            <p14:xfrm>
              <a:off x="1164240" y="5108280"/>
              <a:ext cx="1432800" cy="892440"/>
            </p14:xfrm>
          </p:contentPart>
        </mc:Choice>
        <mc:Fallback xmlns="">
          <p:pic>
            <p:nvPicPr>
              <p:cNvPr id="4" name="Ink 3">
                <a:extLst>
                  <a:ext uri="{FF2B5EF4-FFF2-40B4-BE49-F238E27FC236}">
                    <a16:creationId xmlns:a16="http://schemas.microsoft.com/office/drawing/2014/main" id="{E8565A0D-ACF9-2FA0-55FB-FD5AE0500DCB}"/>
                  </a:ext>
                </a:extLst>
              </p:cNvPr>
              <p:cNvPicPr/>
              <p:nvPr/>
            </p:nvPicPr>
            <p:blipFill>
              <a:blip r:embed="rId21"/>
              <a:stretch>
                <a:fillRect/>
              </a:stretch>
            </p:blipFill>
            <p:spPr>
              <a:xfrm>
                <a:off x="1155240" y="5099640"/>
                <a:ext cx="1450440" cy="910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 name="Ink 4">
                <a:extLst>
                  <a:ext uri="{FF2B5EF4-FFF2-40B4-BE49-F238E27FC236}">
                    <a16:creationId xmlns:a16="http://schemas.microsoft.com/office/drawing/2014/main" id="{0CC73FC2-600D-8F9D-1445-071429E9B9D6}"/>
                  </a:ext>
                </a:extLst>
              </p14:cNvPr>
              <p14:cNvContentPartPr/>
              <p14:nvPr/>
            </p14:nvContentPartPr>
            <p14:xfrm>
              <a:off x="1115280" y="6046440"/>
              <a:ext cx="1530000" cy="129960"/>
            </p14:xfrm>
          </p:contentPart>
        </mc:Choice>
        <mc:Fallback xmlns="">
          <p:pic>
            <p:nvPicPr>
              <p:cNvPr id="5" name="Ink 4">
                <a:extLst>
                  <a:ext uri="{FF2B5EF4-FFF2-40B4-BE49-F238E27FC236}">
                    <a16:creationId xmlns:a16="http://schemas.microsoft.com/office/drawing/2014/main" id="{0CC73FC2-600D-8F9D-1445-071429E9B9D6}"/>
                  </a:ext>
                </a:extLst>
              </p:cNvPr>
              <p:cNvPicPr/>
              <p:nvPr/>
            </p:nvPicPr>
            <p:blipFill>
              <a:blip r:embed="rId23"/>
              <a:stretch>
                <a:fillRect/>
              </a:stretch>
            </p:blipFill>
            <p:spPr>
              <a:xfrm>
                <a:off x="1106640" y="6037440"/>
                <a:ext cx="154764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 name="Ink 5">
                <a:extLst>
                  <a:ext uri="{FF2B5EF4-FFF2-40B4-BE49-F238E27FC236}">
                    <a16:creationId xmlns:a16="http://schemas.microsoft.com/office/drawing/2014/main" id="{88B2BA93-62B0-3A26-AF00-D315C87A40D1}"/>
                  </a:ext>
                </a:extLst>
              </p14:cNvPr>
              <p14:cNvContentPartPr/>
              <p14:nvPr/>
            </p14:nvContentPartPr>
            <p14:xfrm>
              <a:off x="2505960" y="6004320"/>
              <a:ext cx="223200" cy="134640"/>
            </p14:xfrm>
          </p:contentPart>
        </mc:Choice>
        <mc:Fallback xmlns="">
          <p:pic>
            <p:nvPicPr>
              <p:cNvPr id="6" name="Ink 5">
                <a:extLst>
                  <a:ext uri="{FF2B5EF4-FFF2-40B4-BE49-F238E27FC236}">
                    <a16:creationId xmlns:a16="http://schemas.microsoft.com/office/drawing/2014/main" id="{88B2BA93-62B0-3A26-AF00-D315C87A40D1}"/>
                  </a:ext>
                </a:extLst>
              </p:cNvPr>
              <p:cNvPicPr/>
              <p:nvPr/>
            </p:nvPicPr>
            <p:blipFill>
              <a:blip r:embed="rId25"/>
              <a:stretch>
                <a:fillRect/>
              </a:stretch>
            </p:blipFill>
            <p:spPr>
              <a:xfrm>
                <a:off x="2497320" y="5995680"/>
                <a:ext cx="240840" cy="152280"/>
              </a:xfrm>
              <a:prstGeom prst="rect">
                <a:avLst/>
              </a:prstGeom>
            </p:spPr>
          </p:pic>
        </mc:Fallback>
      </mc:AlternateContent>
      <p:grpSp>
        <p:nvGrpSpPr>
          <p:cNvPr id="11" name="Group 10">
            <a:extLst>
              <a:ext uri="{FF2B5EF4-FFF2-40B4-BE49-F238E27FC236}">
                <a16:creationId xmlns:a16="http://schemas.microsoft.com/office/drawing/2014/main" id="{7AD0BAB8-BC1F-423E-26F4-D20D90E9DDCA}"/>
              </a:ext>
            </a:extLst>
          </p:cNvPr>
          <p:cNvGrpSpPr/>
          <p:nvPr/>
        </p:nvGrpSpPr>
        <p:grpSpPr>
          <a:xfrm>
            <a:off x="945720" y="5138880"/>
            <a:ext cx="175320" cy="365400"/>
            <a:chOff x="945720" y="5138880"/>
            <a:chExt cx="175320" cy="365400"/>
          </a:xfrm>
        </p:grpSpPr>
        <mc:AlternateContent xmlns:mc="http://schemas.openxmlformats.org/markup-compatibility/2006" xmlns:p14="http://schemas.microsoft.com/office/powerpoint/2010/main">
          <mc:Choice Requires="p14">
            <p:contentPart p14:bwMode="auto" r:id="rId26">
              <p14:nvContentPartPr>
                <p14:cNvPr id="7" name="Ink 6">
                  <a:extLst>
                    <a:ext uri="{FF2B5EF4-FFF2-40B4-BE49-F238E27FC236}">
                      <a16:creationId xmlns:a16="http://schemas.microsoft.com/office/drawing/2014/main" id="{1E4711DF-C5CF-4A1B-78EF-FF83C0D57326}"/>
                    </a:ext>
                  </a:extLst>
                </p14:cNvPr>
                <p14:cNvContentPartPr/>
                <p14:nvPr/>
              </p14:nvContentPartPr>
              <p14:xfrm>
                <a:off x="945720" y="5138880"/>
                <a:ext cx="175320" cy="146880"/>
              </p14:xfrm>
            </p:contentPart>
          </mc:Choice>
          <mc:Fallback xmlns="">
            <p:pic>
              <p:nvPicPr>
                <p:cNvPr id="7" name="Ink 6">
                  <a:extLst>
                    <a:ext uri="{FF2B5EF4-FFF2-40B4-BE49-F238E27FC236}">
                      <a16:creationId xmlns:a16="http://schemas.microsoft.com/office/drawing/2014/main" id="{1E4711DF-C5CF-4A1B-78EF-FF83C0D57326}"/>
                    </a:ext>
                  </a:extLst>
                </p:cNvPr>
                <p:cNvPicPr/>
                <p:nvPr/>
              </p:nvPicPr>
              <p:blipFill>
                <a:blip r:embed="rId27"/>
                <a:stretch>
                  <a:fillRect/>
                </a:stretch>
              </p:blipFill>
              <p:spPr>
                <a:xfrm>
                  <a:off x="936720" y="5130240"/>
                  <a:ext cx="19296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8" name="Ink 7">
                  <a:extLst>
                    <a:ext uri="{FF2B5EF4-FFF2-40B4-BE49-F238E27FC236}">
                      <a16:creationId xmlns:a16="http://schemas.microsoft.com/office/drawing/2014/main" id="{C905441C-55BC-4DB7-D3EE-9DA2493D8E8E}"/>
                    </a:ext>
                  </a:extLst>
                </p14:cNvPr>
                <p14:cNvContentPartPr/>
                <p14:nvPr/>
              </p14:nvContentPartPr>
              <p14:xfrm>
                <a:off x="1096920" y="5297280"/>
                <a:ext cx="360" cy="360"/>
              </p14:xfrm>
            </p:contentPart>
          </mc:Choice>
          <mc:Fallback xmlns="">
            <p:pic>
              <p:nvPicPr>
                <p:cNvPr id="8" name="Ink 7">
                  <a:extLst>
                    <a:ext uri="{FF2B5EF4-FFF2-40B4-BE49-F238E27FC236}">
                      <a16:creationId xmlns:a16="http://schemas.microsoft.com/office/drawing/2014/main" id="{C905441C-55BC-4DB7-D3EE-9DA2493D8E8E}"/>
                    </a:ext>
                  </a:extLst>
                </p:cNvPr>
                <p:cNvPicPr/>
                <p:nvPr/>
              </p:nvPicPr>
              <p:blipFill>
                <a:blip r:embed="rId29"/>
                <a:stretch>
                  <a:fillRect/>
                </a:stretch>
              </p:blipFill>
              <p:spPr>
                <a:xfrm>
                  <a:off x="1088280" y="52886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0" name="Ink 9">
                  <a:extLst>
                    <a:ext uri="{FF2B5EF4-FFF2-40B4-BE49-F238E27FC236}">
                      <a16:creationId xmlns:a16="http://schemas.microsoft.com/office/drawing/2014/main" id="{DBADCB01-6B75-30D2-4931-12A0B03FD5B4}"/>
                    </a:ext>
                  </a:extLst>
                </p14:cNvPr>
                <p14:cNvContentPartPr/>
                <p14:nvPr/>
              </p14:nvContentPartPr>
              <p14:xfrm>
                <a:off x="1017720" y="5205840"/>
                <a:ext cx="360" cy="298440"/>
              </p14:xfrm>
            </p:contentPart>
          </mc:Choice>
          <mc:Fallback xmlns="">
            <p:pic>
              <p:nvPicPr>
                <p:cNvPr id="10" name="Ink 9">
                  <a:extLst>
                    <a:ext uri="{FF2B5EF4-FFF2-40B4-BE49-F238E27FC236}">
                      <a16:creationId xmlns:a16="http://schemas.microsoft.com/office/drawing/2014/main" id="{DBADCB01-6B75-30D2-4931-12A0B03FD5B4}"/>
                    </a:ext>
                  </a:extLst>
                </p:cNvPr>
                <p:cNvPicPr/>
                <p:nvPr/>
              </p:nvPicPr>
              <p:blipFill>
                <a:blip r:embed="rId31"/>
                <a:stretch>
                  <a:fillRect/>
                </a:stretch>
              </p:blipFill>
              <p:spPr>
                <a:xfrm>
                  <a:off x="1009080" y="5196840"/>
                  <a:ext cx="18000" cy="316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2">
            <p14:nvContentPartPr>
              <p14:cNvPr id="17" name="Ink 16">
                <a:extLst>
                  <a:ext uri="{FF2B5EF4-FFF2-40B4-BE49-F238E27FC236}">
                    <a16:creationId xmlns:a16="http://schemas.microsoft.com/office/drawing/2014/main" id="{28F3E351-5828-5AE0-3DD5-93A1E3213E3E}"/>
                  </a:ext>
                </a:extLst>
              </p14:cNvPr>
              <p14:cNvContentPartPr/>
              <p14:nvPr/>
            </p14:nvContentPartPr>
            <p14:xfrm>
              <a:off x="792360" y="5541360"/>
              <a:ext cx="147240" cy="200880"/>
            </p14:xfrm>
          </p:contentPart>
        </mc:Choice>
        <mc:Fallback xmlns="">
          <p:pic>
            <p:nvPicPr>
              <p:cNvPr id="17" name="Ink 16">
                <a:extLst>
                  <a:ext uri="{FF2B5EF4-FFF2-40B4-BE49-F238E27FC236}">
                    <a16:creationId xmlns:a16="http://schemas.microsoft.com/office/drawing/2014/main" id="{28F3E351-5828-5AE0-3DD5-93A1E3213E3E}"/>
                  </a:ext>
                </a:extLst>
              </p:cNvPr>
              <p:cNvPicPr/>
              <p:nvPr/>
            </p:nvPicPr>
            <p:blipFill>
              <a:blip r:embed="rId33"/>
              <a:stretch>
                <a:fillRect/>
              </a:stretch>
            </p:blipFill>
            <p:spPr>
              <a:xfrm>
                <a:off x="783360" y="5532360"/>
                <a:ext cx="16488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1" name="Ink 40">
                <a:extLst>
                  <a:ext uri="{FF2B5EF4-FFF2-40B4-BE49-F238E27FC236}">
                    <a16:creationId xmlns:a16="http://schemas.microsoft.com/office/drawing/2014/main" id="{BD635E05-8D0B-A460-8298-90570EA7C029}"/>
                  </a:ext>
                </a:extLst>
              </p14:cNvPr>
              <p14:cNvContentPartPr/>
              <p14:nvPr/>
            </p14:nvContentPartPr>
            <p14:xfrm>
              <a:off x="880560" y="5596080"/>
              <a:ext cx="162000" cy="360"/>
            </p14:xfrm>
          </p:contentPart>
        </mc:Choice>
        <mc:Fallback xmlns="">
          <p:pic>
            <p:nvPicPr>
              <p:cNvPr id="41" name="Ink 40">
                <a:extLst>
                  <a:ext uri="{FF2B5EF4-FFF2-40B4-BE49-F238E27FC236}">
                    <a16:creationId xmlns:a16="http://schemas.microsoft.com/office/drawing/2014/main" id="{BD635E05-8D0B-A460-8298-90570EA7C029}"/>
                  </a:ext>
                </a:extLst>
              </p:cNvPr>
              <p:cNvPicPr/>
              <p:nvPr/>
            </p:nvPicPr>
            <p:blipFill>
              <a:blip r:embed="rId35"/>
              <a:stretch>
                <a:fillRect/>
              </a:stretch>
            </p:blipFill>
            <p:spPr>
              <a:xfrm>
                <a:off x="871920" y="5587080"/>
                <a:ext cx="1796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2" name="Ink 41">
                <a:extLst>
                  <a:ext uri="{FF2B5EF4-FFF2-40B4-BE49-F238E27FC236}">
                    <a16:creationId xmlns:a16="http://schemas.microsoft.com/office/drawing/2014/main" id="{7B79DE39-7C24-972A-F917-32BDBFFEEFD4}"/>
                  </a:ext>
                </a:extLst>
              </p14:cNvPr>
              <p14:cNvContentPartPr/>
              <p14:nvPr/>
            </p14:nvContentPartPr>
            <p14:xfrm>
              <a:off x="946800" y="5596080"/>
              <a:ext cx="127440" cy="232920"/>
            </p14:xfrm>
          </p:contentPart>
        </mc:Choice>
        <mc:Fallback xmlns="">
          <p:pic>
            <p:nvPicPr>
              <p:cNvPr id="42" name="Ink 41">
                <a:extLst>
                  <a:ext uri="{FF2B5EF4-FFF2-40B4-BE49-F238E27FC236}">
                    <a16:creationId xmlns:a16="http://schemas.microsoft.com/office/drawing/2014/main" id="{7B79DE39-7C24-972A-F917-32BDBFFEEFD4}"/>
                  </a:ext>
                </a:extLst>
              </p:cNvPr>
              <p:cNvPicPr/>
              <p:nvPr/>
            </p:nvPicPr>
            <p:blipFill>
              <a:blip r:embed="rId37"/>
              <a:stretch>
                <a:fillRect/>
              </a:stretch>
            </p:blipFill>
            <p:spPr>
              <a:xfrm>
                <a:off x="938160" y="5587080"/>
                <a:ext cx="145080" cy="2505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5" name="Ink 44">
                <a:extLst>
                  <a:ext uri="{FF2B5EF4-FFF2-40B4-BE49-F238E27FC236}">
                    <a16:creationId xmlns:a16="http://schemas.microsoft.com/office/drawing/2014/main" id="{9C47C85C-9DB6-756A-31B1-DFD3E600A38C}"/>
                  </a:ext>
                </a:extLst>
              </p14:cNvPr>
              <p14:cNvContentPartPr/>
              <p14:nvPr/>
            </p14:nvContentPartPr>
            <p14:xfrm>
              <a:off x="1023840" y="5863920"/>
              <a:ext cx="5400" cy="203040"/>
            </p14:xfrm>
          </p:contentPart>
        </mc:Choice>
        <mc:Fallback xmlns="">
          <p:pic>
            <p:nvPicPr>
              <p:cNvPr id="45" name="Ink 44">
                <a:extLst>
                  <a:ext uri="{FF2B5EF4-FFF2-40B4-BE49-F238E27FC236}">
                    <a16:creationId xmlns:a16="http://schemas.microsoft.com/office/drawing/2014/main" id="{9C47C85C-9DB6-756A-31B1-DFD3E600A38C}"/>
                  </a:ext>
                </a:extLst>
              </p:cNvPr>
              <p:cNvPicPr/>
              <p:nvPr/>
            </p:nvPicPr>
            <p:blipFill>
              <a:blip r:embed="rId39"/>
              <a:stretch>
                <a:fillRect/>
              </a:stretch>
            </p:blipFill>
            <p:spPr>
              <a:xfrm>
                <a:off x="1014840" y="5855280"/>
                <a:ext cx="2304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6" name="Ink 45">
                <a:extLst>
                  <a:ext uri="{FF2B5EF4-FFF2-40B4-BE49-F238E27FC236}">
                    <a16:creationId xmlns:a16="http://schemas.microsoft.com/office/drawing/2014/main" id="{636A726F-781A-B959-9D3F-4FA07E32F8A6}"/>
                  </a:ext>
                </a:extLst>
              </p14:cNvPr>
              <p14:cNvContentPartPr/>
              <p14:nvPr/>
            </p14:nvContentPartPr>
            <p14:xfrm>
              <a:off x="950760" y="6023400"/>
              <a:ext cx="186840" cy="30960"/>
            </p14:xfrm>
          </p:contentPart>
        </mc:Choice>
        <mc:Fallback xmlns="">
          <p:pic>
            <p:nvPicPr>
              <p:cNvPr id="46" name="Ink 45">
                <a:extLst>
                  <a:ext uri="{FF2B5EF4-FFF2-40B4-BE49-F238E27FC236}">
                    <a16:creationId xmlns:a16="http://schemas.microsoft.com/office/drawing/2014/main" id="{636A726F-781A-B959-9D3F-4FA07E32F8A6}"/>
                  </a:ext>
                </a:extLst>
              </p:cNvPr>
              <p:cNvPicPr/>
              <p:nvPr/>
            </p:nvPicPr>
            <p:blipFill>
              <a:blip r:embed="rId41"/>
              <a:stretch>
                <a:fillRect/>
              </a:stretch>
            </p:blipFill>
            <p:spPr>
              <a:xfrm>
                <a:off x="941760" y="6014400"/>
                <a:ext cx="20448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7" name="Ink 46">
                <a:extLst>
                  <a:ext uri="{FF2B5EF4-FFF2-40B4-BE49-F238E27FC236}">
                    <a16:creationId xmlns:a16="http://schemas.microsoft.com/office/drawing/2014/main" id="{7F68285D-3FDD-558E-C840-FF15A9C2DE03}"/>
                  </a:ext>
                </a:extLst>
              </p14:cNvPr>
              <p14:cNvContentPartPr/>
              <p14:nvPr/>
            </p14:nvContentPartPr>
            <p14:xfrm>
              <a:off x="2294640" y="5894520"/>
              <a:ext cx="101520" cy="225720"/>
            </p14:xfrm>
          </p:contentPart>
        </mc:Choice>
        <mc:Fallback xmlns="">
          <p:pic>
            <p:nvPicPr>
              <p:cNvPr id="47" name="Ink 46">
                <a:extLst>
                  <a:ext uri="{FF2B5EF4-FFF2-40B4-BE49-F238E27FC236}">
                    <a16:creationId xmlns:a16="http://schemas.microsoft.com/office/drawing/2014/main" id="{7F68285D-3FDD-558E-C840-FF15A9C2DE03}"/>
                  </a:ext>
                </a:extLst>
              </p:cNvPr>
              <p:cNvPicPr/>
              <p:nvPr/>
            </p:nvPicPr>
            <p:blipFill>
              <a:blip r:embed="rId43"/>
              <a:stretch>
                <a:fillRect/>
              </a:stretch>
            </p:blipFill>
            <p:spPr>
              <a:xfrm>
                <a:off x="2285640" y="5885880"/>
                <a:ext cx="11916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8" name="Ink 47">
                <a:extLst>
                  <a:ext uri="{FF2B5EF4-FFF2-40B4-BE49-F238E27FC236}">
                    <a16:creationId xmlns:a16="http://schemas.microsoft.com/office/drawing/2014/main" id="{BDB5F2D9-F489-82EA-358B-FE15EE35FC74}"/>
                  </a:ext>
                </a:extLst>
              </p14:cNvPr>
              <p14:cNvContentPartPr/>
              <p14:nvPr/>
            </p14:nvContentPartPr>
            <p14:xfrm>
              <a:off x="1987200" y="5870400"/>
              <a:ext cx="360" cy="360"/>
            </p14:xfrm>
          </p:contentPart>
        </mc:Choice>
        <mc:Fallback xmlns="">
          <p:pic>
            <p:nvPicPr>
              <p:cNvPr id="48" name="Ink 47">
                <a:extLst>
                  <a:ext uri="{FF2B5EF4-FFF2-40B4-BE49-F238E27FC236}">
                    <a16:creationId xmlns:a16="http://schemas.microsoft.com/office/drawing/2014/main" id="{BDB5F2D9-F489-82EA-358B-FE15EE35FC74}"/>
                  </a:ext>
                </a:extLst>
              </p:cNvPr>
              <p:cNvPicPr/>
              <p:nvPr/>
            </p:nvPicPr>
            <p:blipFill>
              <a:blip r:embed="rId29"/>
              <a:stretch>
                <a:fillRect/>
              </a:stretch>
            </p:blipFill>
            <p:spPr>
              <a:xfrm>
                <a:off x="1978560" y="58617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51" name="Ink 50">
                <a:extLst>
                  <a:ext uri="{FF2B5EF4-FFF2-40B4-BE49-F238E27FC236}">
                    <a16:creationId xmlns:a16="http://schemas.microsoft.com/office/drawing/2014/main" id="{A9F012E0-7CB9-7604-DF3A-ED59FF90A4EB}"/>
                  </a:ext>
                </a:extLst>
              </p14:cNvPr>
              <p14:cNvContentPartPr/>
              <p14:nvPr/>
            </p14:nvContentPartPr>
            <p14:xfrm>
              <a:off x="1789200" y="5825760"/>
              <a:ext cx="247320" cy="276480"/>
            </p14:xfrm>
          </p:contentPart>
        </mc:Choice>
        <mc:Fallback xmlns="">
          <p:pic>
            <p:nvPicPr>
              <p:cNvPr id="51" name="Ink 50">
                <a:extLst>
                  <a:ext uri="{FF2B5EF4-FFF2-40B4-BE49-F238E27FC236}">
                    <a16:creationId xmlns:a16="http://schemas.microsoft.com/office/drawing/2014/main" id="{A9F012E0-7CB9-7604-DF3A-ED59FF90A4EB}"/>
                  </a:ext>
                </a:extLst>
              </p:cNvPr>
              <p:cNvPicPr/>
              <p:nvPr/>
            </p:nvPicPr>
            <p:blipFill>
              <a:blip r:embed="rId46"/>
              <a:stretch>
                <a:fillRect/>
              </a:stretch>
            </p:blipFill>
            <p:spPr>
              <a:xfrm>
                <a:off x="1780560" y="5817120"/>
                <a:ext cx="26496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53" name="Ink 52">
                <a:extLst>
                  <a:ext uri="{FF2B5EF4-FFF2-40B4-BE49-F238E27FC236}">
                    <a16:creationId xmlns:a16="http://schemas.microsoft.com/office/drawing/2014/main" id="{93052C39-BDA8-C7DA-5A51-D5CF5F770016}"/>
                  </a:ext>
                </a:extLst>
              </p14:cNvPr>
              <p14:cNvContentPartPr/>
              <p14:nvPr/>
            </p14:nvContentPartPr>
            <p14:xfrm>
              <a:off x="2145600" y="5760600"/>
              <a:ext cx="360" cy="360"/>
            </p14:xfrm>
          </p:contentPart>
        </mc:Choice>
        <mc:Fallback xmlns="">
          <p:pic>
            <p:nvPicPr>
              <p:cNvPr id="53" name="Ink 52">
                <a:extLst>
                  <a:ext uri="{FF2B5EF4-FFF2-40B4-BE49-F238E27FC236}">
                    <a16:creationId xmlns:a16="http://schemas.microsoft.com/office/drawing/2014/main" id="{93052C39-BDA8-C7DA-5A51-D5CF5F770016}"/>
                  </a:ext>
                </a:extLst>
              </p:cNvPr>
              <p:cNvPicPr/>
              <p:nvPr/>
            </p:nvPicPr>
            <p:blipFill>
              <a:blip r:embed="rId29"/>
              <a:stretch>
                <a:fillRect/>
              </a:stretch>
            </p:blipFill>
            <p:spPr>
              <a:xfrm>
                <a:off x="2136960" y="57519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5" name="Ink 54">
                <a:extLst>
                  <a:ext uri="{FF2B5EF4-FFF2-40B4-BE49-F238E27FC236}">
                    <a16:creationId xmlns:a16="http://schemas.microsoft.com/office/drawing/2014/main" id="{2A40EB55-7165-C33E-C7C6-25C5AC448DCE}"/>
                  </a:ext>
                </a:extLst>
              </p14:cNvPr>
              <p14:cNvContentPartPr/>
              <p14:nvPr/>
            </p14:nvContentPartPr>
            <p14:xfrm>
              <a:off x="2352960" y="6174960"/>
              <a:ext cx="360" cy="360"/>
            </p14:xfrm>
          </p:contentPart>
        </mc:Choice>
        <mc:Fallback xmlns="">
          <p:pic>
            <p:nvPicPr>
              <p:cNvPr id="55" name="Ink 54">
                <a:extLst>
                  <a:ext uri="{FF2B5EF4-FFF2-40B4-BE49-F238E27FC236}">
                    <a16:creationId xmlns:a16="http://schemas.microsoft.com/office/drawing/2014/main" id="{2A40EB55-7165-C33E-C7C6-25C5AC448DCE}"/>
                  </a:ext>
                </a:extLst>
              </p:cNvPr>
              <p:cNvPicPr/>
              <p:nvPr/>
            </p:nvPicPr>
            <p:blipFill>
              <a:blip r:embed="rId29"/>
              <a:stretch>
                <a:fillRect/>
              </a:stretch>
            </p:blipFill>
            <p:spPr>
              <a:xfrm>
                <a:off x="2344320" y="616632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56" name="Ink 55">
                <a:extLst>
                  <a:ext uri="{FF2B5EF4-FFF2-40B4-BE49-F238E27FC236}">
                    <a16:creationId xmlns:a16="http://schemas.microsoft.com/office/drawing/2014/main" id="{845A1AEE-E80D-8C1D-ED8A-F4C7DFBD7962}"/>
                  </a:ext>
                </a:extLst>
              </p14:cNvPr>
              <p14:cNvContentPartPr/>
              <p14:nvPr/>
            </p14:nvContentPartPr>
            <p14:xfrm>
              <a:off x="2119680" y="5888400"/>
              <a:ext cx="125280" cy="169560"/>
            </p14:xfrm>
          </p:contentPart>
        </mc:Choice>
        <mc:Fallback xmlns="">
          <p:pic>
            <p:nvPicPr>
              <p:cNvPr id="56" name="Ink 55">
                <a:extLst>
                  <a:ext uri="{FF2B5EF4-FFF2-40B4-BE49-F238E27FC236}">
                    <a16:creationId xmlns:a16="http://schemas.microsoft.com/office/drawing/2014/main" id="{845A1AEE-E80D-8C1D-ED8A-F4C7DFBD7962}"/>
                  </a:ext>
                </a:extLst>
              </p:cNvPr>
              <p:cNvPicPr/>
              <p:nvPr/>
            </p:nvPicPr>
            <p:blipFill>
              <a:blip r:embed="rId50"/>
              <a:stretch>
                <a:fillRect/>
              </a:stretch>
            </p:blipFill>
            <p:spPr>
              <a:xfrm>
                <a:off x="2110680" y="5879760"/>
                <a:ext cx="14292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57" name="Ink 56">
                <a:extLst>
                  <a:ext uri="{FF2B5EF4-FFF2-40B4-BE49-F238E27FC236}">
                    <a16:creationId xmlns:a16="http://schemas.microsoft.com/office/drawing/2014/main" id="{A951CC3D-0AF5-8277-6172-4BC47D53C33A}"/>
                  </a:ext>
                </a:extLst>
              </p14:cNvPr>
              <p14:cNvContentPartPr/>
              <p14:nvPr/>
            </p14:nvContentPartPr>
            <p14:xfrm>
              <a:off x="2188080" y="5778960"/>
              <a:ext cx="360" cy="360"/>
            </p14:xfrm>
          </p:contentPart>
        </mc:Choice>
        <mc:Fallback xmlns="">
          <p:pic>
            <p:nvPicPr>
              <p:cNvPr id="57" name="Ink 56">
                <a:extLst>
                  <a:ext uri="{FF2B5EF4-FFF2-40B4-BE49-F238E27FC236}">
                    <a16:creationId xmlns:a16="http://schemas.microsoft.com/office/drawing/2014/main" id="{A951CC3D-0AF5-8277-6172-4BC47D53C33A}"/>
                  </a:ext>
                </a:extLst>
              </p:cNvPr>
              <p:cNvPicPr/>
              <p:nvPr/>
            </p:nvPicPr>
            <p:blipFill>
              <a:blip r:embed="rId29"/>
              <a:stretch>
                <a:fillRect/>
              </a:stretch>
            </p:blipFill>
            <p:spPr>
              <a:xfrm>
                <a:off x="2179440" y="57699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58" name="Ink 57">
                <a:extLst>
                  <a:ext uri="{FF2B5EF4-FFF2-40B4-BE49-F238E27FC236}">
                    <a16:creationId xmlns:a16="http://schemas.microsoft.com/office/drawing/2014/main" id="{254C1205-4FA3-D7E5-664A-E57C321E6A53}"/>
                  </a:ext>
                </a:extLst>
              </p14:cNvPr>
              <p14:cNvContentPartPr/>
              <p14:nvPr/>
            </p14:nvContentPartPr>
            <p14:xfrm>
              <a:off x="2194200" y="5790840"/>
              <a:ext cx="360" cy="360"/>
            </p14:xfrm>
          </p:contentPart>
        </mc:Choice>
        <mc:Fallback xmlns="">
          <p:pic>
            <p:nvPicPr>
              <p:cNvPr id="58" name="Ink 57">
                <a:extLst>
                  <a:ext uri="{FF2B5EF4-FFF2-40B4-BE49-F238E27FC236}">
                    <a16:creationId xmlns:a16="http://schemas.microsoft.com/office/drawing/2014/main" id="{254C1205-4FA3-D7E5-664A-E57C321E6A53}"/>
                  </a:ext>
                </a:extLst>
              </p:cNvPr>
              <p:cNvPicPr/>
              <p:nvPr/>
            </p:nvPicPr>
            <p:blipFill>
              <a:blip r:embed="rId29"/>
              <a:stretch>
                <a:fillRect/>
              </a:stretch>
            </p:blipFill>
            <p:spPr>
              <a:xfrm>
                <a:off x="2185560" y="5782200"/>
                <a:ext cx="18000" cy="18000"/>
              </a:xfrm>
              <a:prstGeom prst="rect">
                <a:avLst/>
              </a:prstGeom>
            </p:spPr>
          </p:pic>
        </mc:Fallback>
      </mc:AlternateContent>
    </p:spTree>
    <p:extLst>
      <p:ext uri="{BB962C8B-B14F-4D97-AF65-F5344CB8AC3E}">
        <p14:creationId xmlns:p14="http://schemas.microsoft.com/office/powerpoint/2010/main" val="2746703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98EBCE0-9BFF-9FCB-43CD-7B4A6FCAAD5C}"/>
                  </a:ext>
                </a:extLst>
              </p:cNvPr>
              <p:cNvSpPr>
                <a:spLocks noGrp="1"/>
              </p:cNvSpPr>
              <p:nvPr>
                <p:ph idx="1"/>
              </p:nvPr>
            </p:nvSpPr>
            <p:spPr>
              <a:xfrm>
                <a:off x="492760" y="492918"/>
                <a:ext cx="10515600" cy="5872163"/>
              </a:xfrm>
            </p:spPr>
            <p:txBody>
              <a:bodyPr/>
              <a:lstStyle/>
              <a:p>
                <a:pPr marL="0" indent="0">
                  <a:buNone/>
                </a:pPr>
                <a:r>
                  <a:rPr lang="en-US" i="1" dirty="0"/>
                  <a:t>15In</a:t>
                </a:r>
                <a:r>
                  <a:rPr lang="en-US" dirty="0"/>
                  <a:t> two concentric circles with </a:t>
                </a:r>
                <a:r>
                  <a:rPr lang="en-US" dirty="0" err="1"/>
                  <a:t>centre</a:t>
                </a:r>
                <a:r>
                  <a:rPr lang="en-US" dirty="0"/>
                  <a:t> O, the radius of the outer circle is 50 cm. Chord AB of the outer circle is tangent to the inner circle at D. If length of AB is 96 cm, then the radius of the inner circle is : (A) 14 cm (B) 7 cm (C) 24 cm (D) 15 cm</a:t>
                </a:r>
              </a:p>
              <a:p>
                <a:pPr marL="0" indent="0">
                  <a:buNone/>
                </a:pPr>
                <a:r>
                  <a:rPr lang="en-US" dirty="0"/>
                  <a:t>                                   AD=AB/2 = 96/2=48    radius = 50 </a:t>
                </a:r>
              </a:p>
              <a:p>
                <a:pPr marL="0" indent="0">
                  <a:buNone/>
                </a:pPr>
                <a:r>
                  <a:rPr lang="en-US" dirty="0"/>
                  <a:t>                                    OD = perpendicular or radius of small circle</a:t>
                </a:r>
              </a:p>
              <a:p>
                <a:pPr marL="0" indent="0">
                  <a:buNone/>
                </a:pPr>
                <a:r>
                  <a:rPr lang="en-US" dirty="0"/>
                  <a:t>                                      r=</a:t>
                </a:r>
                <a14:m>
                  <m:oMath xmlns:m="http://schemas.openxmlformats.org/officeDocument/2006/math">
                    <m:rad>
                      <m:radPr>
                        <m:degHide m:val="on"/>
                        <m:ctrlPr>
                          <a:rPr lang="en-US" i="1" smtClean="0">
                            <a:latin typeface="Cambria Math" panose="02040503050406030204" pitchFamily="18" charset="0"/>
                          </a:rPr>
                        </m:ctrlPr>
                      </m:radPr>
                      <m:deg/>
                      <m:e>
                        <m:sSup>
                          <m:sSupPr>
                            <m:ctrlPr>
                              <a:rPr lang="en-US" i="1" smtClean="0">
                                <a:latin typeface="Cambria Math" panose="02040503050406030204" pitchFamily="18" charset="0"/>
                              </a:rPr>
                            </m:ctrlPr>
                          </m:sSupPr>
                          <m:e>
                            <m:r>
                              <a:rPr lang="en-IN" b="0" i="1" smtClean="0">
                                <a:latin typeface="Cambria Math" panose="02040503050406030204" pitchFamily="18" charset="0"/>
                              </a:rPr>
                              <m:t>𝑅</m:t>
                            </m:r>
                          </m:e>
                          <m:sup>
                            <m:r>
                              <a:rPr lang="en-IN" b="0" i="1" smtClean="0">
                                <a:latin typeface="Cambria Math" panose="02040503050406030204" pitchFamily="18" charset="0"/>
                              </a:rPr>
                              <m:t>2</m:t>
                            </m:r>
                          </m:sup>
                        </m:sSup>
                        <m:r>
                          <a:rPr lang="en-IN" b="0" i="1" smtClean="0">
                            <a:latin typeface="Cambria Math" panose="02040503050406030204" pitchFamily="18" charset="0"/>
                          </a:rPr>
                          <m:t>−</m:t>
                        </m:r>
                        <m:sSup>
                          <m:sSupPr>
                            <m:ctrlPr>
                              <a:rPr lang="en-IN" b="0" i="1" smtClean="0">
                                <a:latin typeface="Cambria Math" panose="02040503050406030204" pitchFamily="18" charset="0"/>
                              </a:rPr>
                            </m:ctrlPr>
                          </m:sSupPr>
                          <m:e>
                            <m:r>
                              <a:rPr lang="en-IN" b="0" i="1" smtClean="0">
                                <a:latin typeface="Cambria Math" panose="02040503050406030204" pitchFamily="18" charset="0"/>
                              </a:rPr>
                              <m:t>𝐴𝐷</m:t>
                            </m:r>
                          </m:e>
                          <m:sup>
                            <m:r>
                              <a:rPr lang="en-IN" b="0" i="1" smtClean="0">
                                <a:latin typeface="Cambria Math" panose="02040503050406030204" pitchFamily="18" charset="0"/>
                              </a:rPr>
                              <m:t>2</m:t>
                            </m:r>
                          </m:sup>
                        </m:sSup>
                      </m:e>
                    </m:rad>
                    <m:r>
                      <a:rPr lang="en-IN" b="0" i="0" smtClean="0">
                        <a:latin typeface="Cambria Math" panose="02040503050406030204" pitchFamily="18" charset="0"/>
                      </a:rPr>
                      <m:t>=</m:t>
                    </m:r>
                  </m:oMath>
                </a14:m>
                <a:r>
                  <a:rPr lang="en-IN" dirty="0">
                    <a:sym typeface="Wingdings" panose="05000000000000000000" pitchFamily="2" charset="2"/>
                  </a:rPr>
                  <a:t> </a:t>
                </a:r>
                <a14:m>
                  <m:oMath xmlns:m="http://schemas.openxmlformats.org/officeDocument/2006/math">
                    <m:rad>
                      <m:radPr>
                        <m:degHide m:val="on"/>
                        <m:ctrlPr>
                          <a:rPr lang="en-IN" i="1" dirty="0" smtClean="0">
                            <a:latin typeface="Cambria Math" panose="02040503050406030204" pitchFamily="18" charset="0"/>
                            <a:sym typeface="Wingdings" panose="05000000000000000000" pitchFamily="2" charset="2"/>
                          </a:rPr>
                        </m:ctrlPr>
                      </m:radPr>
                      <m:deg/>
                      <m:e>
                        <m:sSup>
                          <m:sSupPr>
                            <m:ctrlPr>
                              <a:rPr lang="en-IN" i="1" dirty="0" smtClean="0">
                                <a:latin typeface="Cambria Math" panose="02040503050406030204" pitchFamily="18" charset="0"/>
                                <a:sym typeface="Wingdings" panose="05000000000000000000" pitchFamily="2" charset="2"/>
                              </a:rPr>
                            </m:ctrlPr>
                          </m:sSupPr>
                          <m:e>
                            <m:r>
                              <a:rPr lang="en-IN" b="0" i="1" dirty="0" smtClean="0">
                                <a:latin typeface="Cambria Math" panose="02040503050406030204" pitchFamily="18" charset="0"/>
                                <a:sym typeface="Wingdings" panose="05000000000000000000" pitchFamily="2" charset="2"/>
                              </a:rPr>
                              <m:t>50</m:t>
                            </m:r>
                          </m:e>
                          <m:sup>
                            <m:r>
                              <a:rPr lang="en-IN" b="0" i="1" dirty="0" smtClean="0">
                                <a:latin typeface="Cambria Math" panose="02040503050406030204" pitchFamily="18" charset="0"/>
                                <a:sym typeface="Wingdings" panose="05000000000000000000" pitchFamily="2" charset="2"/>
                              </a:rPr>
                              <m:t>2</m:t>
                            </m:r>
                          </m:sup>
                        </m:sSup>
                        <m:r>
                          <a:rPr lang="en-IN" b="0" i="1" dirty="0" smtClean="0">
                            <a:latin typeface="Cambria Math" panose="02040503050406030204" pitchFamily="18" charset="0"/>
                            <a:sym typeface="Wingdings" panose="05000000000000000000" pitchFamily="2" charset="2"/>
                          </a:rPr>
                          <m:t>−</m:t>
                        </m:r>
                        <m:sSup>
                          <m:sSupPr>
                            <m:ctrlPr>
                              <a:rPr lang="en-IN" b="0" i="1" dirty="0" smtClean="0">
                                <a:latin typeface="Cambria Math" panose="02040503050406030204" pitchFamily="18" charset="0"/>
                                <a:sym typeface="Wingdings" panose="05000000000000000000" pitchFamily="2" charset="2"/>
                              </a:rPr>
                            </m:ctrlPr>
                          </m:sSupPr>
                          <m:e>
                            <m:r>
                              <a:rPr lang="en-IN" b="0" i="1" dirty="0" smtClean="0">
                                <a:latin typeface="Cambria Math" panose="02040503050406030204" pitchFamily="18" charset="0"/>
                                <a:sym typeface="Wingdings" panose="05000000000000000000" pitchFamily="2" charset="2"/>
                              </a:rPr>
                              <m:t>48</m:t>
                            </m:r>
                          </m:e>
                          <m:sup>
                            <m:r>
                              <a:rPr lang="en-IN" b="0" i="1" dirty="0" smtClean="0">
                                <a:latin typeface="Cambria Math" panose="02040503050406030204" pitchFamily="18" charset="0"/>
                                <a:sym typeface="Wingdings" panose="05000000000000000000" pitchFamily="2" charset="2"/>
                              </a:rPr>
                              <m:t>2</m:t>
                            </m:r>
                          </m:sup>
                        </m:sSup>
                      </m:e>
                    </m:rad>
                  </m:oMath>
                </a14:m>
                <a:r>
                  <a:rPr lang="en-IN" dirty="0">
                    <a:sym typeface="Wingdings" panose="05000000000000000000" pitchFamily="2" charset="2"/>
                  </a:rPr>
                  <a:t>=</a:t>
                </a:r>
                <a14:m>
                  <m:oMath xmlns:m="http://schemas.openxmlformats.org/officeDocument/2006/math">
                    <m:rad>
                      <m:radPr>
                        <m:degHide m:val="on"/>
                        <m:ctrlPr>
                          <a:rPr lang="en-IN" i="1" dirty="0" smtClean="0">
                            <a:latin typeface="Cambria Math" panose="02040503050406030204" pitchFamily="18" charset="0"/>
                            <a:sym typeface="Wingdings" panose="05000000000000000000" pitchFamily="2" charset="2"/>
                          </a:rPr>
                        </m:ctrlPr>
                      </m:radPr>
                      <m:deg/>
                      <m:e>
                        <m:r>
                          <a:rPr lang="en-IN" b="0" i="1" dirty="0" smtClean="0">
                            <a:latin typeface="Cambria Math" panose="02040503050406030204" pitchFamily="18" charset="0"/>
                            <a:sym typeface="Wingdings" panose="05000000000000000000" pitchFamily="2" charset="2"/>
                          </a:rPr>
                          <m:t>2500−2304</m:t>
                        </m:r>
                      </m:e>
                    </m:rad>
                  </m:oMath>
                </a14:m>
                <a:endParaRPr lang="en-IN" dirty="0">
                  <a:sym typeface="Wingdings" panose="05000000000000000000" pitchFamily="2" charset="2"/>
                </a:endParaRPr>
              </a:p>
              <a:p>
                <a:pPr marL="0" indent="0">
                  <a:buNone/>
                </a:pPr>
                <a:r>
                  <a:rPr lang="en-IN" dirty="0">
                    <a:sym typeface="Wingdings" panose="05000000000000000000" pitchFamily="2" charset="2"/>
                  </a:rPr>
                  <a:t>                                      r=</a:t>
                </a:r>
                <a14:m>
                  <m:oMath xmlns:m="http://schemas.openxmlformats.org/officeDocument/2006/math">
                    <m:rad>
                      <m:radPr>
                        <m:degHide m:val="on"/>
                        <m:ctrlPr>
                          <a:rPr lang="en-IN" i="1" smtClean="0">
                            <a:latin typeface="Cambria Math" panose="02040503050406030204" pitchFamily="18" charset="0"/>
                            <a:sym typeface="Wingdings" panose="05000000000000000000" pitchFamily="2" charset="2"/>
                          </a:rPr>
                        </m:ctrlPr>
                      </m:radPr>
                      <m:deg/>
                      <m:e>
                        <m:r>
                          <a:rPr lang="en-IN" b="0" i="1" smtClean="0">
                            <a:latin typeface="Cambria Math" panose="02040503050406030204" pitchFamily="18" charset="0"/>
                            <a:sym typeface="Wingdings" panose="05000000000000000000" pitchFamily="2" charset="2"/>
                          </a:rPr>
                          <m:t>196</m:t>
                        </m:r>
                      </m:e>
                    </m:rad>
                  </m:oMath>
                </a14:m>
                <a:r>
                  <a:rPr lang="en-IN" dirty="0">
                    <a:sym typeface="Wingdings" panose="05000000000000000000" pitchFamily="2" charset="2"/>
                  </a:rPr>
                  <a:t>  r=14    Ans (A)</a:t>
                </a:r>
              </a:p>
              <a:p>
                <a:pPr marL="0" indent="0">
                  <a:buNone/>
                </a:pPr>
                <a:r>
                  <a:rPr lang="en-IN" dirty="0"/>
                  <a:t>16.In two ∆s ABC and PQR, if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𝐴𝐵</m:t>
                        </m:r>
                      </m:num>
                      <m:den>
                        <m:r>
                          <a:rPr lang="en-IN" b="0" i="1" smtClean="0">
                            <a:latin typeface="Cambria Math" panose="02040503050406030204" pitchFamily="18" charset="0"/>
                          </a:rPr>
                          <m:t>𝑄𝑅</m:t>
                        </m:r>
                      </m:den>
                    </m:f>
                  </m:oMath>
                </a14:m>
                <a:r>
                  <a:rPr lang="en-IN" dirty="0"/>
                  <a:t> =</a:t>
                </a:r>
                <a14:m>
                  <m:oMath xmlns:m="http://schemas.openxmlformats.org/officeDocument/2006/math">
                    <m:f>
                      <m:fPr>
                        <m:ctrlPr>
                          <a:rPr lang="en-IN" i="1" dirty="0" smtClean="0">
                            <a:latin typeface="Cambria Math" panose="02040503050406030204" pitchFamily="18" charset="0"/>
                          </a:rPr>
                        </m:ctrlPr>
                      </m:fPr>
                      <m:num>
                        <m:r>
                          <a:rPr lang="en-IN" b="0" i="1" dirty="0" smtClean="0">
                            <a:latin typeface="Cambria Math" panose="02040503050406030204" pitchFamily="18" charset="0"/>
                          </a:rPr>
                          <m:t>𝐵𝐶</m:t>
                        </m:r>
                      </m:num>
                      <m:den>
                        <m:r>
                          <a:rPr lang="en-IN" b="0" i="1" dirty="0" smtClean="0">
                            <a:latin typeface="Cambria Math" panose="02040503050406030204" pitchFamily="18" charset="0"/>
                          </a:rPr>
                          <m:t>𝑄𝑃</m:t>
                        </m:r>
                      </m:den>
                    </m:f>
                  </m:oMath>
                </a14:m>
                <a:r>
                  <a:rPr lang="en-IN" dirty="0"/>
                  <a:t>=</a:t>
                </a:r>
                <a14:m>
                  <m:oMath xmlns:m="http://schemas.openxmlformats.org/officeDocument/2006/math">
                    <m:f>
                      <m:fPr>
                        <m:ctrlPr>
                          <a:rPr lang="en-IN" i="1" dirty="0" smtClean="0">
                            <a:latin typeface="Cambria Math" panose="02040503050406030204" pitchFamily="18" charset="0"/>
                          </a:rPr>
                        </m:ctrlPr>
                      </m:fPr>
                      <m:num>
                        <m:r>
                          <a:rPr lang="en-IN" b="0" i="1" dirty="0" smtClean="0">
                            <a:latin typeface="Cambria Math" panose="02040503050406030204" pitchFamily="18" charset="0"/>
                          </a:rPr>
                          <m:t>𝐴𝐶</m:t>
                        </m:r>
                      </m:num>
                      <m:den>
                        <m:r>
                          <a:rPr lang="en-IN" b="0" i="1" dirty="0" smtClean="0">
                            <a:latin typeface="Cambria Math" panose="02040503050406030204" pitchFamily="18" charset="0"/>
                          </a:rPr>
                          <m:t>𝑃𝑅</m:t>
                        </m:r>
                      </m:den>
                    </m:f>
                  </m:oMath>
                </a14:m>
                <a:r>
                  <a:rPr lang="en-IN" dirty="0"/>
                  <a:t>, then (A) ∆ PQR ~ ∆ CAB (B) ∆ PQR ~ ∆ ABC (C) ∆ PQR ~ ∆ CBA (D) ∆ PQR ~ ∆ BCA </a:t>
                </a:r>
              </a:p>
              <a:p>
                <a:pPr marL="0" indent="0">
                  <a:buNone/>
                </a:pPr>
                <a:r>
                  <a:rPr lang="en-IN" dirty="0">
                    <a:sym typeface="Wingdings" panose="05000000000000000000" pitchFamily="2" charset="2"/>
                  </a:rPr>
                  <a:t>                </a:t>
                </a:r>
                <a14:m>
                  <m:oMath xmlns:m="http://schemas.openxmlformats.org/officeDocument/2006/math">
                    <m:r>
                      <a:rPr lang="en-IN" i="1" smtClean="0">
                        <a:latin typeface="Cambria Math" panose="02040503050406030204" pitchFamily="18" charset="0"/>
                        <a:ea typeface="Cambria Math" panose="02040503050406030204" pitchFamily="18" charset="0"/>
                        <a:sym typeface="Wingdings" panose="05000000000000000000" pitchFamily="2" charset="2"/>
                      </a:rPr>
                      <m:t>∆</m:t>
                    </m:r>
                    <m:r>
                      <a:rPr lang="en-IN" b="0" i="1" smtClean="0">
                        <a:latin typeface="Cambria Math" panose="02040503050406030204" pitchFamily="18" charset="0"/>
                        <a:ea typeface="Cambria Math" panose="02040503050406030204" pitchFamily="18" charset="0"/>
                        <a:sym typeface="Wingdings" panose="05000000000000000000" pitchFamily="2" charset="2"/>
                      </a:rPr>
                      <m:t>𝑃𝑄𝑅</m:t>
                    </m:r>
                    <m:r>
                      <a:rPr lang="en-IN" b="0" i="1" smtClean="0">
                        <a:latin typeface="Cambria Math" panose="02040503050406030204" pitchFamily="18" charset="0"/>
                        <a:ea typeface="Cambria Math" panose="02040503050406030204" pitchFamily="18" charset="0"/>
                        <a:sym typeface="Wingdings" panose="05000000000000000000" pitchFamily="2" charset="2"/>
                      </a:rPr>
                      <m:t>~∆</m:t>
                    </m:r>
                    <m:r>
                      <a:rPr lang="en-IN" b="0" i="1" smtClean="0">
                        <a:latin typeface="Cambria Math" panose="02040503050406030204" pitchFamily="18" charset="0"/>
                        <a:ea typeface="Cambria Math" panose="02040503050406030204" pitchFamily="18" charset="0"/>
                        <a:sym typeface="Wingdings" panose="05000000000000000000" pitchFamily="2" charset="2"/>
                      </a:rPr>
                      <m:t>𝐶𝐵𝐴</m:t>
                    </m:r>
                  </m:oMath>
                </a14:m>
                <a:r>
                  <a:rPr lang="en-IN" dirty="0">
                    <a:sym typeface="Wingdings" panose="05000000000000000000" pitchFamily="2" charset="2"/>
                  </a:rPr>
                  <a:t>     </a:t>
                </a:r>
                <a:r>
                  <a:rPr lang="en-IN">
                    <a:sym typeface="Wingdings" panose="05000000000000000000" pitchFamily="2" charset="2"/>
                  </a:rPr>
                  <a:t>Ans (C)</a:t>
                </a:r>
                <a:endParaRPr lang="en-IN" dirty="0">
                  <a:sym typeface="Wingdings" panose="05000000000000000000" pitchFamily="2" charset="2"/>
                </a:endParaRPr>
              </a:p>
              <a:p>
                <a:pPr marL="0" indent="0">
                  <a:buNone/>
                </a:pPr>
                <a:endParaRPr lang="en-IN" dirty="0">
                  <a:sym typeface="Wingdings" panose="05000000000000000000" pitchFamily="2" charset="2"/>
                </a:endParaRPr>
              </a:p>
            </p:txBody>
          </p:sp>
        </mc:Choice>
        <mc:Fallback xmlns="">
          <p:sp>
            <p:nvSpPr>
              <p:cNvPr id="3" name="Content Placeholder 2">
                <a:extLst>
                  <a:ext uri="{FF2B5EF4-FFF2-40B4-BE49-F238E27FC236}">
                    <a16:creationId xmlns:a16="http://schemas.microsoft.com/office/drawing/2014/main" id="{D98EBCE0-9BFF-9FCB-43CD-7B4A6FCAAD5C}"/>
                  </a:ext>
                </a:extLst>
              </p:cNvPr>
              <p:cNvSpPr>
                <a:spLocks noGrp="1" noRot="1" noChangeAspect="1" noMove="1" noResize="1" noEditPoints="1" noAdjustHandles="1" noChangeArrowheads="1" noChangeShapeType="1" noTextEdit="1"/>
              </p:cNvSpPr>
              <p:nvPr>
                <p:ph idx="1"/>
              </p:nvPr>
            </p:nvSpPr>
            <p:spPr>
              <a:xfrm>
                <a:off x="492760" y="492918"/>
                <a:ext cx="10515600" cy="5872163"/>
              </a:xfrm>
              <a:blipFill>
                <a:blip r:embed="rId2"/>
                <a:stretch>
                  <a:fillRect l="-1217" t="-1765" r="-928"/>
                </a:stretch>
              </a:blipFill>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F64B56C7-5905-DFFF-F75E-29D94DB116C5}"/>
                  </a:ext>
                </a:extLst>
              </p14:cNvPr>
              <p14:cNvContentPartPr/>
              <p14:nvPr/>
            </p14:nvContentPartPr>
            <p14:xfrm>
              <a:off x="1736960" y="2875240"/>
              <a:ext cx="360" cy="360"/>
            </p14:xfrm>
          </p:contentPart>
        </mc:Choice>
        <mc:Fallback xmlns="">
          <p:pic>
            <p:nvPicPr>
              <p:cNvPr id="5" name="Ink 4">
                <a:extLst>
                  <a:ext uri="{FF2B5EF4-FFF2-40B4-BE49-F238E27FC236}">
                    <a16:creationId xmlns:a16="http://schemas.microsoft.com/office/drawing/2014/main" id="{F64B56C7-5905-DFFF-F75E-29D94DB116C5}"/>
                  </a:ext>
                </a:extLst>
              </p:cNvPr>
              <p:cNvPicPr/>
              <p:nvPr/>
            </p:nvPicPr>
            <p:blipFill>
              <a:blip r:embed="rId4"/>
              <a:stretch>
                <a:fillRect/>
              </a:stretch>
            </p:blipFill>
            <p:spPr>
              <a:xfrm>
                <a:off x="1728320" y="28666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E3B6D44F-E6DD-3A64-64A1-089E2EAB49FA}"/>
                  </a:ext>
                </a:extLst>
              </p14:cNvPr>
              <p14:cNvContentPartPr/>
              <p14:nvPr/>
            </p14:nvContentPartPr>
            <p14:xfrm>
              <a:off x="1432400" y="2621440"/>
              <a:ext cx="360" cy="360"/>
            </p14:xfrm>
          </p:contentPart>
        </mc:Choice>
        <mc:Fallback xmlns="">
          <p:pic>
            <p:nvPicPr>
              <p:cNvPr id="8" name="Ink 7">
                <a:extLst>
                  <a:ext uri="{FF2B5EF4-FFF2-40B4-BE49-F238E27FC236}">
                    <a16:creationId xmlns:a16="http://schemas.microsoft.com/office/drawing/2014/main" id="{E3B6D44F-E6DD-3A64-64A1-089E2EAB49FA}"/>
                  </a:ext>
                </a:extLst>
              </p:cNvPr>
              <p:cNvPicPr/>
              <p:nvPr/>
            </p:nvPicPr>
            <p:blipFill>
              <a:blip r:embed="rId4"/>
              <a:stretch>
                <a:fillRect/>
              </a:stretch>
            </p:blipFill>
            <p:spPr>
              <a:xfrm>
                <a:off x="1423400" y="26124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10">
                <a:extLst>
                  <a:ext uri="{FF2B5EF4-FFF2-40B4-BE49-F238E27FC236}">
                    <a16:creationId xmlns:a16="http://schemas.microsoft.com/office/drawing/2014/main" id="{98A18017-B380-44B9-C5D9-ADC0AF586989}"/>
                  </a:ext>
                </a:extLst>
              </p14:cNvPr>
              <p14:cNvContentPartPr/>
              <p14:nvPr/>
            </p14:nvContentPartPr>
            <p14:xfrm>
              <a:off x="1345280" y="2450080"/>
              <a:ext cx="463680" cy="402840"/>
            </p14:xfrm>
          </p:contentPart>
        </mc:Choice>
        <mc:Fallback xmlns="">
          <p:pic>
            <p:nvPicPr>
              <p:cNvPr id="11" name="Ink 10">
                <a:extLst>
                  <a:ext uri="{FF2B5EF4-FFF2-40B4-BE49-F238E27FC236}">
                    <a16:creationId xmlns:a16="http://schemas.microsoft.com/office/drawing/2014/main" id="{98A18017-B380-44B9-C5D9-ADC0AF586989}"/>
                  </a:ext>
                </a:extLst>
              </p:cNvPr>
              <p:cNvPicPr/>
              <p:nvPr/>
            </p:nvPicPr>
            <p:blipFill>
              <a:blip r:embed="rId7"/>
              <a:stretch>
                <a:fillRect/>
              </a:stretch>
            </p:blipFill>
            <p:spPr>
              <a:xfrm>
                <a:off x="1336280" y="2441080"/>
                <a:ext cx="481320" cy="4204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048C9E2A-A635-C0C8-0E81-8679BE8FDAF4}"/>
                  </a:ext>
                </a:extLst>
              </p14:cNvPr>
              <p14:cNvContentPartPr/>
              <p14:nvPr/>
            </p14:nvContentPartPr>
            <p14:xfrm>
              <a:off x="1330160" y="2692360"/>
              <a:ext cx="249840" cy="482040"/>
            </p14:xfrm>
          </p:contentPart>
        </mc:Choice>
        <mc:Fallback xmlns="">
          <p:pic>
            <p:nvPicPr>
              <p:cNvPr id="13" name="Ink 12">
                <a:extLst>
                  <a:ext uri="{FF2B5EF4-FFF2-40B4-BE49-F238E27FC236}">
                    <a16:creationId xmlns:a16="http://schemas.microsoft.com/office/drawing/2014/main" id="{048C9E2A-A635-C0C8-0E81-8679BE8FDAF4}"/>
                  </a:ext>
                </a:extLst>
              </p:cNvPr>
              <p:cNvPicPr/>
              <p:nvPr/>
            </p:nvPicPr>
            <p:blipFill>
              <a:blip r:embed="rId9"/>
              <a:stretch>
                <a:fillRect/>
              </a:stretch>
            </p:blipFill>
            <p:spPr>
              <a:xfrm>
                <a:off x="1321520" y="2683720"/>
                <a:ext cx="267480" cy="499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k 16">
                <a:extLst>
                  <a:ext uri="{FF2B5EF4-FFF2-40B4-BE49-F238E27FC236}">
                    <a16:creationId xmlns:a16="http://schemas.microsoft.com/office/drawing/2014/main" id="{1F5FED49-7DA6-D9C9-4A38-0DE8736F1459}"/>
                  </a:ext>
                </a:extLst>
              </p14:cNvPr>
              <p14:cNvContentPartPr/>
              <p14:nvPr/>
            </p14:nvContentPartPr>
            <p14:xfrm>
              <a:off x="1075640" y="2552320"/>
              <a:ext cx="235440" cy="1176840"/>
            </p14:xfrm>
          </p:contentPart>
        </mc:Choice>
        <mc:Fallback xmlns="">
          <p:pic>
            <p:nvPicPr>
              <p:cNvPr id="17" name="Ink 16">
                <a:extLst>
                  <a:ext uri="{FF2B5EF4-FFF2-40B4-BE49-F238E27FC236}">
                    <a16:creationId xmlns:a16="http://schemas.microsoft.com/office/drawing/2014/main" id="{1F5FED49-7DA6-D9C9-4A38-0DE8736F1459}"/>
                  </a:ext>
                </a:extLst>
              </p:cNvPr>
              <p:cNvPicPr/>
              <p:nvPr/>
            </p:nvPicPr>
            <p:blipFill>
              <a:blip r:embed="rId11"/>
              <a:stretch>
                <a:fillRect/>
              </a:stretch>
            </p:blipFill>
            <p:spPr>
              <a:xfrm>
                <a:off x="1066640" y="2543320"/>
                <a:ext cx="253080" cy="1194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Ink 26">
                <a:extLst>
                  <a:ext uri="{FF2B5EF4-FFF2-40B4-BE49-F238E27FC236}">
                    <a16:creationId xmlns:a16="http://schemas.microsoft.com/office/drawing/2014/main" id="{7D48AFF9-064A-AB87-593C-000ADFA7879D}"/>
                  </a:ext>
                </a:extLst>
              </p14:cNvPr>
              <p14:cNvContentPartPr/>
              <p14:nvPr/>
            </p14:nvContentPartPr>
            <p14:xfrm>
              <a:off x="1087160" y="2833840"/>
              <a:ext cx="658800" cy="519480"/>
            </p14:xfrm>
          </p:contentPart>
        </mc:Choice>
        <mc:Fallback xmlns="">
          <p:pic>
            <p:nvPicPr>
              <p:cNvPr id="27" name="Ink 26">
                <a:extLst>
                  <a:ext uri="{FF2B5EF4-FFF2-40B4-BE49-F238E27FC236}">
                    <a16:creationId xmlns:a16="http://schemas.microsoft.com/office/drawing/2014/main" id="{7D48AFF9-064A-AB87-593C-000ADFA7879D}"/>
                  </a:ext>
                </a:extLst>
              </p:cNvPr>
              <p:cNvPicPr/>
              <p:nvPr/>
            </p:nvPicPr>
            <p:blipFill>
              <a:blip r:embed="rId13"/>
              <a:stretch>
                <a:fillRect/>
              </a:stretch>
            </p:blipFill>
            <p:spPr>
              <a:xfrm>
                <a:off x="1078520" y="2824840"/>
                <a:ext cx="676440" cy="5371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9" name="Ink 28">
                <a:extLst>
                  <a:ext uri="{FF2B5EF4-FFF2-40B4-BE49-F238E27FC236}">
                    <a16:creationId xmlns:a16="http://schemas.microsoft.com/office/drawing/2014/main" id="{0CB2DD5D-437F-0218-A414-2F3E2B982974}"/>
                  </a:ext>
                </a:extLst>
              </p14:cNvPr>
              <p14:cNvContentPartPr/>
              <p14:nvPr/>
            </p14:nvContentPartPr>
            <p14:xfrm>
              <a:off x="1767920" y="2732680"/>
              <a:ext cx="360" cy="360"/>
            </p14:xfrm>
          </p:contentPart>
        </mc:Choice>
        <mc:Fallback xmlns="">
          <p:pic>
            <p:nvPicPr>
              <p:cNvPr id="29" name="Ink 28">
                <a:extLst>
                  <a:ext uri="{FF2B5EF4-FFF2-40B4-BE49-F238E27FC236}">
                    <a16:creationId xmlns:a16="http://schemas.microsoft.com/office/drawing/2014/main" id="{0CB2DD5D-437F-0218-A414-2F3E2B982974}"/>
                  </a:ext>
                </a:extLst>
              </p:cNvPr>
              <p:cNvPicPr/>
              <p:nvPr/>
            </p:nvPicPr>
            <p:blipFill>
              <a:blip r:embed="rId4"/>
              <a:stretch>
                <a:fillRect/>
              </a:stretch>
            </p:blipFill>
            <p:spPr>
              <a:xfrm>
                <a:off x="1758920" y="27240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1" name="Ink 30">
                <a:extLst>
                  <a:ext uri="{FF2B5EF4-FFF2-40B4-BE49-F238E27FC236}">
                    <a16:creationId xmlns:a16="http://schemas.microsoft.com/office/drawing/2014/main" id="{DB76275C-2D79-6461-3AD5-765F4F31D592}"/>
                  </a:ext>
                </a:extLst>
              </p14:cNvPr>
              <p14:cNvContentPartPr/>
              <p14:nvPr/>
            </p14:nvContentPartPr>
            <p14:xfrm>
              <a:off x="1772960" y="2619280"/>
              <a:ext cx="197640" cy="136440"/>
            </p14:xfrm>
          </p:contentPart>
        </mc:Choice>
        <mc:Fallback xmlns="">
          <p:pic>
            <p:nvPicPr>
              <p:cNvPr id="31" name="Ink 30">
                <a:extLst>
                  <a:ext uri="{FF2B5EF4-FFF2-40B4-BE49-F238E27FC236}">
                    <a16:creationId xmlns:a16="http://schemas.microsoft.com/office/drawing/2014/main" id="{DB76275C-2D79-6461-3AD5-765F4F31D592}"/>
                  </a:ext>
                </a:extLst>
              </p:cNvPr>
              <p:cNvPicPr/>
              <p:nvPr/>
            </p:nvPicPr>
            <p:blipFill>
              <a:blip r:embed="rId16"/>
              <a:stretch>
                <a:fillRect/>
              </a:stretch>
            </p:blipFill>
            <p:spPr>
              <a:xfrm>
                <a:off x="1763960" y="2610640"/>
                <a:ext cx="21528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3" name="Ink 32">
                <a:extLst>
                  <a:ext uri="{FF2B5EF4-FFF2-40B4-BE49-F238E27FC236}">
                    <a16:creationId xmlns:a16="http://schemas.microsoft.com/office/drawing/2014/main" id="{FFA7E2BB-555D-AAE3-8523-404D3A27CD78}"/>
                  </a:ext>
                </a:extLst>
              </p14:cNvPr>
              <p14:cNvContentPartPr/>
              <p14:nvPr/>
            </p14:nvContentPartPr>
            <p14:xfrm>
              <a:off x="802400" y="3393280"/>
              <a:ext cx="360" cy="360"/>
            </p14:xfrm>
          </p:contentPart>
        </mc:Choice>
        <mc:Fallback xmlns="">
          <p:pic>
            <p:nvPicPr>
              <p:cNvPr id="33" name="Ink 32">
                <a:extLst>
                  <a:ext uri="{FF2B5EF4-FFF2-40B4-BE49-F238E27FC236}">
                    <a16:creationId xmlns:a16="http://schemas.microsoft.com/office/drawing/2014/main" id="{FFA7E2BB-555D-AAE3-8523-404D3A27CD78}"/>
                  </a:ext>
                </a:extLst>
              </p:cNvPr>
              <p:cNvPicPr/>
              <p:nvPr/>
            </p:nvPicPr>
            <p:blipFill>
              <a:blip r:embed="rId4"/>
              <a:stretch>
                <a:fillRect/>
              </a:stretch>
            </p:blipFill>
            <p:spPr>
              <a:xfrm>
                <a:off x="793760" y="338428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4" name="Ink 33">
                <a:extLst>
                  <a:ext uri="{FF2B5EF4-FFF2-40B4-BE49-F238E27FC236}">
                    <a16:creationId xmlns:a16="http://schemas.microsoft.com/office/drawing/2014/main" id="{1AC34C1D-11A0-967E-CB4C-DFBEE4C4F16D}"/>
                  </a:ext>
                </a:extLst>
              </p14:cNvPr>
              <p14:cNvContentPartPr/>
              <p14:nvPr/>
            </p14:nvContentPartPr>
            <p14:xfrm>
              <a:off x="853520" y="3206080"/>
              <a:ext cx="239400" cy="483120"/>
            </p14:xfrm>
          </p:contentPart>
        </mc:Choice>
        <mc:Fallback xmlns="">
          <p:pic>
            <p:nvPicPr>
              <p:cNvPr id="34" name="Ink 33">
                <a:extLst>
                  <a:ext uri="{FF2B5EF4-FFF2-40B4-BE49-F238E27FC236}">
                    <a16:creationId xmlns:a16="http://schemas.microsoft.com/office/drawing/2014/main" id="{1AC34C1D-11A0-967E-CB4C-DFBEE4C4F16D}"/>
                  </a:ext>
                </a:extLst>
              </p:cNvPr>
              <p:cNvPicPr/>
              <p:nvPr/>
            </p:nvPicPr>
            <p:blipFill>
              <a:blip r:embed="rId19"/>
              <a:stretch>
                <a:fillRect/>
              </a:stretch>
            </p:blipFill>
            <p:spPr>
              <a:xfrm>
                <a:off x="844520" y="3197440"/>
                <a:ext cx="257040" cy="500760"/>
              </a:xfrm>
              <a:prstGeom prst="rect">
                <a:avLst/>
              </a:prstGeom>
            </p:spPr>
          </p:pic>
        </mc:Fallback>
      </mc:AlternateContent>
      <p:grpSp>
        <p:nvGrpSpPr>
          <p:cNvPr id="37" name="Group 36">
            <a:extLst>
              <a:ext uri="{FF2B5EF4-FFF2-40B4-BE49-F238E27FC236}">
                <a16:creationId xmlns:a16="http://schemas.microsoft.com/office/drawing/2014/main" id="{CAC2C51A-40B6-FBDE-4988-4F06C4EA2A00}"/>
              </a:ext>
            </a:extLst>
          </p:cNvPr>
          <p:cNvGrpSpPr/>
          <p:nvPr/>
        </p:nvGrpSpPr>
        <p:grpSpPr>
          <a:xfrm>
            <a:off x="853520" y="2234440"/>
            <a:ext cx="1715760" cy="1668240"/>
            <a:chOff x="853520" y="2234440"/>
            <a:chExt cx="1715760" cy="1668240"/>
          </a:xfrm>
        </p:grpSpPr>
        <mc:AlternateContent xmlns:mc="http://schemas.openxmlformats.org/markup-compatibility/2006" xmlns:p14="http://schemas.microsoft.com/office/powerpoint/2010/main">
          <mc:Choice Requires="p14">
            <p:contentPart p14:bwMode="auto" r:id="rId20">
              <p14:nvContentPartPr>
                <p14:cNvPr id="9" name="Ink 8">
                  <a:extLst>
                    <a:ext uri="{FF2B5EF4-FFF2-40B4-BE49-F238E27FC236}">
                      <a16:creationId xmlns:a16="http://schemas.microsoft.com/office/drawing/2014/main" id="{F7CAB8C1-3DEB-0DB6-4490-DE169BADD28F}"/>
                    </a:ext>
                  </a:extLst>
                </p14:cNvPr>
                <p14:cNvContentPartPr/>
                <p14:nvPr/>
              </p14:nvContentPartPr>
              <p14:xfrm>
                <a:off x="1297760" y="2488240"/>
                <a:ext cx="847800" cy="713520"/>
              </p14:xfrm>
            </p:contentPart>
          </mc:Choice>
          <mc:Fallback xmlns="">
            <p:pic>
              <p:nvPicPr>
                <p:cNvPr id="9" name="Ink 8">
                  <a:extLst>
                    <a:ext uri="{FF2B5EF4-FFF2-40B4-BE49-F238E27FC236}">
                      <a16:creationId xmlns:a16="http://schemas.microsoft.com/office/drawing/2014/main" id="{F7CAB8C1-3DEB-0DB6-4490-DE169BADD28F}"/>
                    </a:ext>
                  </a:extLst>
                </p:cNvPr>
                <p:cNvPicPr/>
                <p:nvPr/>
              </p:nvPicPr>
              <p:blipFill>
                <a:blip r:embed="rId21"/>
                <a:stretch>
                  <a:fillRect/>
                </a:stretch>
              </p:blipFill>
              <p:spPr>
                <a:xfrm>
                  <a:off x="1288760" y="2479240"/>
                  <a:ext cx="865440" cy="731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0" name="Ink 9">
                  <a:extLst>
                    <a:ext uri="{FF2B5EF4-FFF2-40B4-BE49-F238E27FC236}">
                      <a16:creationId xmlns:a16="http://schemas.microsoft.com/office/drawing/2014/main" id="{A2836AB5-F392-44F7-9D59-E16FF50A7042}"/>
                    </a:ext>
                  </a:extLst>
                </p14:cNvPr>
                <p14:cNvContentPartPr/>
                <p14:nvPr/>
              </p14:nvContentPartPr>
              <p14:xfrm>
                <a:off x="1736960" y="2488960"/>
                <a:ext cx="360" cy="360"/>
              </p14:xfrm>
            </p:contentPart>
          </mc:Choice>
          <mc:Fallback xmlns="">
            <p:pic>
              <p:nvPicPr>
                <p:cNvPr id="10" name="Ink 9">
                  <a:extLst>
                    <a:ext uri="{FF2B5EF4-FFF2-40B4-BE49-F238E27FC236}">
                      <a16:creationId xmlns:a16="http://schemas.microsoft.com/office/drawing/2014/main" id="{A2836AB5-F392-44F7-9D59-E16FF50A7042}"/>
                    </a:ext>
                  </a:extLst>
                </p:cNvPr>
                <p:cNvPicPr/>
                <p:nvPr/>
              </p:nvPicPr>
              <p:blipFill>
                <a:blip r:embed="rId4"/>
                <a:stretch>
                  <a:fillRect/>
                </a:stretch>
              </p:blipFill>
              <p:spPr>
                <a:xfrm>
                  <a:off x="1728320" y="24799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4" name="Ink 13">
                  <a:extLst>
                    <a:ext uri="{FF2B5EF4-FFF2-40B4-BE49-F238E27FC236}">
                      <a16:creationId xmlns:a16="http://schemas.microsoft.com/office/drawing/2014/main" id="{F85C26D4-8938-0A50-3ABD-12D18661FCD0}"/>
                    </a:ext>
                  </a:extLst>
                </p14:cNvPr>
                <p14:cNvContentPartPr/>
                <p14:nvPr/>
              </p14:nvContentPartPr>
              <p14:xfrm>
                <a:off x="1087160" y="2234440"/>
                <a:ext cx="1413720" cy="1668240"/>
              </p14:xfrm>
            </p:contentPart>
          </mc:Choice>
          <mc:Fallback xmlns="">
            <p:pic>
              <p:nvPicPr>
                <p:cNvPr id="14" name="Ink 13">
                  <a:extLst>
                    <a:ext uri="{FF2B5EF4-FFF2-40B4-BE49-F238E27FC236}">
                      <a16:creationId xmlns:a16="http://schemas.microsoft.com/office/drawing/2014/main" id="{F85C26D4-8938-0A50-3ABD-12D18661FCD0}"/>
                    </a:ext>
                  </a:extLst>
                </p:cNvPr>
                <p:cNvPicPr/>
                <p:nvPr/>
              </p:nvPicPr>
              <p:blipFill>
                <a:blip r:embed="rId24"/>
                <a:stretch>
                  <a:fillRect/>
                </a:stretch>
              </p:blipFill>
              <p:spPr>
                <a:xfrm>
                  <a:off x="1078520" y="2225800"/>
                  <a:ext cx="1431360" cy="16858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5" name="Ink 14">
                  <a:extLst>
                    <a:ext uri="{FF2B5EF4-FFF2-40B4-BE49-F238E27FC236}">
                      <a16:creationId xmlns:a16="http://schemas.microsoft.com/office/drawing/2014/main" id="{802CE246-51DC-F8C0-41E0-366CC3FFE9DB}"/>
                    </a:ext>
                  </a:extLst>
                </p14:cNvPr>
                <p14:cNvContentPartPr/>
                <p14:nvPr/>
              </p14:nvContentPartPr>
              <p14:xfrm>
                <a:off x="1107320" y="3159280"/>
                <a:ext cx="360" cy="360"/>
              </p14:xfrm>
            </p:contentPart>
          </mc:Choice>
          <mc:Fallback xmlns="">
            <p:pic>
              <p:nvPicPr>
                <p:cNvPr id="15" name="Ink 14">
                  <a:extLst>
                    <a:ext uri="{FF2B5EF4-FFF2-40B4-BE49-F238E27FC236}">
                      <a16:creationId xmlns:a16="http://schemas.microsoft.com/office/drawing/2014/main" id="{802CE246-51DC-F8C0-41E0-366CC3FFE9DB}"/>
                    </a:ext>
                  </a:extLst>
                </p:cNvPr>
                <p:cNvPicPr/>
                <p:nvPr/>
              </p:nvPicPr>
              <p:blipFill>
                <a:blip r:embed="rId4"/>
                <a:stretch>
                  <a:fillRect/>
                </a:stretch>
              </p:blipFill>
              <p:spPr>
                <a:xfrm>
                  <a:off x="1098680" y="31506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9" name="Ink 18">
                  <a:extLst>
                    <a:ext uri="{FF2B5EF4-FFF2-40B4-BE49-F238E27FC236}">
                      <a16:creationId xmlns:a16="http://schemas.microsoft.com/office/drawing/2014/main" id="{F36B8443-E85C-86DA-29DC-E86C50289054}"/>
                    </a:ext>
                  </a:extLst>
                </p14:cNvPr>
                <p14:cNvContentPartPr/>
                <p14:nvPr/>
              </p14:nvContentPartPr>
              <p14:xfrm>
                <a:off x="1107320" y="2955880"/>
                <a:ext cx="1461960" cy="366840"/>
              </p14:xfrm>
            </p:contentPart>
          </mc:Choice>
          <mc:Fallback xmlns="">
            <p:pic>
              <p:nvPicPr>
                <p:cNvPr id="19" name="Ink 18">
                  <a:extLst>
                    <a:ext uri="{FF2B5EF4-FFF2-40B4-BE49-F238E27FC236}">
                      <a16:creationId xmlns:a16="http://schemas.microsoft.com/office/drawing/2014/main" id="{F36B8443-E85C-86DA-29DC-E86C50289054}"/>
                    </a:ext>
                  </a:extLst>
                </p:cNvPr>
                <p:cNvPicPr/>
                <p:nvPr/>
              </p:nvPicPr>
              <p:blipFill>
                <a:blip r:embed="rId27"/>
                <a:stretch>
                  <a:fillRect/>
                </a:stretch>
              </p:blipFill>
              <p:spPr>
                <a:xfrm>
                  <a:off x="1098680" y="2946880"/>
                  <a:ext cx="1479600" cy="3844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 name="Ink 20">
                  <a:extLst>
                    <a:ext uri="{FF2B5EF4-FFF2-40B4-BE49-F238E27FC236}">
                      <a16:creationId xmlns:a16="http://schemas.microsoft.com/office/drawing/2014/main" id="{EDDBD67B-8802-2553-C9EC-3FFB617D8CFE}"/>
                    </a:ext>
                  </a:extLst>
                </p14:cNvPr>
                <p14:cNvContentPartPr/>
                <p14:nvPr/>
              </p14:nvContentPartPr>
              <p14:xfrm>
                <a:off x="1716800" y="2875240"/>
                <a:ext cx="360" cy="360"/>
              </p14:xfrm>
            </p:contentPart>
          </mc:Choice>
          <mc:Fallback xmlns="">
            <p:pic>
              <p:nvPicPr>
                <p:cNvPr id="21" name="Ink 20">
                  <a:extLst>
                    <a:ext uri="{FF2B5EF4-FFF2-40B4-BE49-F238E27FC236}">
                      <a16:creationId xmlns:a16="http://schemas.microsoft.com/office/drawing/2014/main" id="{EDDBD67B-8802-2553-C9EC-3FFB617D8CFE}"/>
                    </a:ext>
                  </a:extLst>
                </p:cNvPr>
                <p:cNvPicPr/>
                <p:nvPr/>
              </p:nvPicPr>
              <p:blipFill>
                <a:blip r:embed="rId4"/>
                <a:stretch>
                  <a:fillRect/>
                </a:stretch>
              </p:blipFill>
              <p:spPr>
                <a:xfrm>
                  <a:off x="1708160" y="28666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2" name="Ink 21">
                  <a:extLst>
                    <a:ext uri="{FF2B5EF4-FFF2-40B4-BE49-F238E27FC236}">
                      <a16:creationId xmlns:a16="http://schemas.microsoft.com/office/drawing/2014/main" id="{C0D3FF95-4689-72EB-F610-0494E63A67AB}"/>
                    </a:ext>
                  </a:extLst>
                </p14:cNvPr>
                <p14:cNvContentPartPr/>
                <p14:nvPr/>
              </p14:nvContentPartPr>
              <p14:xfrm>
                <a:off x="1716800" y="2875240"/>
                <a:ext cx="110880" cy="285120"/>
              </p14:xfrm>
            </p:contentPart>
          </mc:Choice>
          <mc:Fallback xmlns="">
            <p:pic>
              <p:nvPicPr>
                <p:cNvPr id="22" name="Ink 21">
                  <a:extLst>
                    <a:ext uri="{FF2B5EF4-FFF2-40B4-BE49-F238E27FC236}">
                      <a16:creationId xmlns:a16="http://schemas.microsoft.com/office/drawing/2014/main" id="{C0D3FF95-4689-72EB-F610-0494E63A67AB}"/>
                    </a:ext>
                  </a:extLst>
                </p:cNvPr>
                <p:cNvPicPr/>
                <p:nvPr/>
              </p:nvPicPr>
              <p:blipFill>
                <a:blip r:embed="rId30"/>
                <a:stretch>
                  <a:fillRect/>
                </a:stretch>
              </p:blipFill>
              <p:spPr>
                <a:xfrm>
                  <a:off x="1708160" y="2866600"/>
                  <a:ext cx="128520" cy="3027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4" name="Ink 23">
                  <a:extLst>
                    <a:ext uri="{FF2B5EF4-FFF2-40B4-BE49-F238E27FC236}">
                      <a16:creationId xmlns:a16="http://schemas.microsoft.com/office/drawing/2014/main" id="{5A6AE5AE-AFB8-4F91-758F-5FBDB4FE13FB}"/>
                    </a:ext>
                  </a:extLst>
                </p14:cNvPr>
                <p14:cNvContentPartPr/>
                <p14:nvPr/>
              </p14:nvContentPartPr>
              <p14:xfrm>
                <a:off x="1158080" y="3271240"/>
                <a:ext cx="360" cy="360"/>
              </p14:xfrm>
            </p:contentPart>
          </mc:Choice>
          <mc:Fallback xmlns="">
            <p:pic>
              <p:nvPicPr>
                <p:cNvPr id="24" name="Ink 23">
                  <a:extLst>
                    <a:ext uri="{FF2B5EF4-FFF2-40B4-BE49-F238E27FC236}">
                      <a16:creationId xmlns:a16="http://schemas.microsoft.com/office/drawing/2014/main" id="{5A6AE5AE-AFB8-4F91-758F-5FBDB4FE13FB}"/>
                    </a:ext>
                  </a:extLst>
                </p:cNvPr>
                <p:cNvPicPr/>
                <p:nvPr/>
              </p:nvPicPr>
              <p:blipFill>
                <a:blip r:embed="rId4"/>
                <a:stretch>
                  <a:fillRect/>
                </a:stretch>
              </p:blipFill>
              <p:spPr>
                <a:xfrm>
                  <a:off x="1149440" y="32626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5" name="Ink 24">
                  <a:extLst>
                    <a:ext uri="{FF2B5EF4-FFF2-40B4-BE49-F238E27FC236}">
                      <a16:creationId xmlns:a16="http://schemas.microsoft.com/office/drawing/2014/main" id="{4A2755E4-C74D-3BA8-DF42-266F238FCE99}"/>
                    </a:ext>
                  </a:extLst>
                </p14:cNvPr>
                <p14:cNvContentPartPr/>
                <p14:nvPr/>
              </p14:nvContentPartPr>
              <p14:xfrm>
                <a:off x="1158080" y="3271240"/>
                <a:ext cx="360" cy="360"/>
              </p14:xfrm>
            </p:contentPart>
          </mc:Choice>
          <mc:Fallback xmlns="">
            <p:pic>
              <p:nvPicPr>
                <p:cNvPr id="25" name="Ink 24">
                  <a:extLst>
                    <a:ext uri="{FF2B5EF4-FFF2-40B4-BE49-F238E27FC236}">
                      <a16:creationId xmlns:a16="http://schemas.microsoft.com/office/drawing/2014/main" id="{4A2755E4-C74D-3BA8-DF42-266F238FCE99}"/>
                    </a:ext>
                  </a:extLst>
                </p:cNvPr>
                <p:cNvPicPr/>
                <p:nvPr/>
              </p:nvPicPr>
              <p:blipFill>
                <a:blip r:embed="rId4"/>
                <a:stretch>
                  <a:fillRect/>
                </a:stretch>
              </p:blipFill>
              <p:spPr>
                <a:xfrm>
                  <a:off x="1149440" y="32626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6" name="Ink 35">
                  <a:extLst>
                    <a:ext uri="{FF2B5EF4-FFF2-40B4-BE49-F238E27FC236}">
                      <a16:creationId xmlns:a16="http://schemas.microsoft.com/office/drawing/2014/main" id="{9FEF1ECE-215B-DD36-A1B4-66763214895B}"/>
                    </a:ext>
                  </a:extLst>
                </p14:cNvPr>
                <p14:cNvContentPartPr/>
                <p14:nvPr/>
              </p14:nvContentPartPr>
              <p14:xfrm>
                <a:off x="853520" y="3399400"/>
                <a:ext cx="239040" cy="96120"/>
              </p14:xfrm>
            </p:contentPart>
          </mc:Choice>
          <mc:Fallback xmlns="">
            <p:pic>
              <p:nvPicPr>
                <p:cNvPr id="36" name="Ink 35">
                  <a:extLst>
                    <a:ext uri="{FF2B5EF4-FFF2-40B4-BE49-F238E27FC236}">
                      <a16:creationId xmlns:a16="http://schemas.microsoft.com/office/drawing/2014/main" id="{9FEF1ECE-215B-DD36-A1B4-66763214895B}"/>
                    </a:ext>
                  </a:extLst>
                </p:cNvPr>
                <p:cNvPicPr/>
                <p:nvPr/>
              </p:nvPicPr>
              <p:blipFill>
                <a:blip r:embed="rId34"/>
                <a:stretch>
                  <a:fillRect/>
                </a:stretch>
              </p:blipFill>
              <p:spPr>
                <a:xfrm>
                  <a:off x="844520" y="3390400"/>
                  <a:ext cx="256680" cy="113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5">
            <p14:nvContentPartPr>
              <p14:cNvPr id="38" name="Ink 37">
                <a:extLst>
                  <a:ext uri="{FF2B5EF4-FFF2-40B4-BE49-F238E27FC236}">
                    <a16:creationId xmlns:a16="http://schemas.microsoft.com/office/drawing/2014/main" id="{F023A6C2-619C-A6D5-F857-E1EE3E6568E3}"/>
                  </a:ext>
                </a:extLst>
              </p14:cNvPr>
              <p14:cNvContentPartPr/>
              <p14:nvPr/>
            </p14:nvContentPartPr>
            <p14:xfrm>
              <a:off x="2733080" y="2732680"/>
              <a:ext cx="101880" cy="285120"/>
            </p14:xfrm>
          </p:contentPart>
        </mc:Choice>
        <mc:Fallback xmlns="">
          <p:pic>
            <p:nvPicPr>
              <p:cNvPr id="38" name="Ink 37">
                <a:extLst>
                  <a:ext uri="{FF2B5EF4-FFF2-40B4-BE49-F238E27FC236}">
                    <a16:creationId xmlns:a16="http://schemas.microsoft.com/office/drawing/2014/main" id="{F023A6C2-619C-A6D5-F857-E1EE3E6568E3}"/>
                  </a:ext>
                </a:extLst>
              </p:cNvPr>
              <p:cNvPicPr/>
              <p:nvPr/>
            </p:nvPicPr>
            <p:blipFill>
              <a:blip r:embed="rId36"/>
              <a:stretch>
                <a:fillRect/>
              </a:stretch>
            </p:blipFill>
            <p:spPr>
              <a:xfrm>
                <a:off x="2724440" y="2724040"/>
                <a:ext cx="119520" cy="3027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9" name="Ink 38">
                <a:extLst>
                  <a:ext uri="{FF2B5EF4-FFF2-40B4-BE49-F238E27FC236}">
                    <a16:creationId xmlns:a16="http://schemas.microsoft.com/office/drawing/2014/main" id="{83AE5FA9-C64B-6035-CC26-6AAE93676D8F}"/>
                  </a:ext>
                </a:extLst>
              </p14:cNvPr>
              <p14:cNvContentPartPr/>
              <p14:nvPr/>
            </p14:nvContentPartPr>
            <p14:xfrm>
              <a:off x="2743160" y="2721880"/>
              <a:ext cx="255240" cy="317160"/>
            </p14:xfrm>
          </p:contentPart>
        </mc:Choice>
        <mc:Fallback xmlns="">
          <p:pic>
            <p:nvPicPr>
              <p:cNvPr id="39" name="Ink 38">
                <a:extLst>
                  <a:ext uri="{FF2B5EF4-FFF2-40B4-BE49-F238E27FC236}">
                    <a16:creationId xmlns:a16="http://schemas.microsoft.com/office/drawing/2014/main" id="{83AE5FA9-C64B-6035-CC26-6AAE93676D8F}"/>
                  </a:ext>
                </a:extLst>
              </p:cNvPr>
              <p:cNvPicPr/>
              <p:nvPr/>
            </p:nvPicPr>
            <p:blipFill>
              <a:blip r:embed="rId38"/>
              <a:stretch>
                <a:fillRect/>
              </a:stretch>
            </p:blipFill>
            <p:spPr>
              <a:xfrm>
                <a:off x="2734520" y="2713240"/>
                <a:ext cx="272880" cy="3348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41" name="Ink 40">
                <a:extLst>
                  <a:ext uri="{FF2B5EF4-FFF2-40B4-BE49-F238E27FC236}">
                    <a16:creationId xmlns:a16="http://schemas.microsoft.com/office/drawing/2014/main" id="{118EAF91-784A-565C-8757-BC631F9EB7E5}"/>
                  </a:ext>
                </a:extLst>
              </p14:cNvPr>
              <p14:cNvContentPartPr/>
              <p14:nvPr/>
            </p14:nvContentPartPr>
            <p14:xfrm>
              <a:off x="1786640" y="3281320"/>
              <a:ext cx="42120" cy="182520"/>
            </p14:xfrm>
          </p:contentPart>
        </mc:Choice>
        <mc:Fallback xmlns="">
          <p:pic>
            <p:nvPicPr>
              <p:cNvPr id="41" name="Ink 40">
                <a:extLst>
                  <a:ext uri="{FF2B5EF4-FFF2-40B4-BE49-F238E27FC236}">
                    <a16:creationId xmlns:a16="http://schemas.microsoft.com/office/drawing/2014/main" id="{118EAF91-784A-565C-8757-BC631F9EB7E5}"/>
                  </a:ext>
                </a:extLst>
              </p:cNvPr>
              <p:cNvPicPr/>
              <p:nvPr/>
            </p:nvPicPr>
            <p:blipFill>
              <a:blip r:embed="rId40"/>
              <a:stretch>
                <a:fillRect/>
              </a:stretch>
            </p:blipFill>
            <p:spPr>
              <a:xfrm>
                <a:off x="1778000" y="3272680"/>
                <a:ext cx="5976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42" name="Ink 41">
                <a:extLst>
                  <a:ext uri="{FF2B5EF4-FFF2-40B4-BE49-F238E27FC236}">
                    <a16:creationId xmlns:a16="http://schemas.microsoft.com/office/drawing/2014/main" id="{1D2FE9FE-05BB-806C-3322-BE13F278FC49}"/>
                  </a:ext>
                </a:extLst>
              </p14:cNvPr>
              <p14:cNvContentPartPr/>
              <p14:nvPr/>
            </p14:nvContentPartPr>
            <p14:xfrm>
              <a:off x="1788080" y="3301840"/>
              <a:ext cx="185760" cy="235080"/>
            </p14:xfrm>
          </p:contentPart>
        </mc:Choice>
        <mc:Fallback xmlns="">
          <p:pic>
            <p:nvPicPr>
              <p:cNvPr id="42" name="Ink 41">
                <a:extLst>
                  <a:ext uri="{FF2B5EF4-FFF2-40B4-BE49-F238E27FC236}">
                    <a16:creationId xmlns:a16="http://schemas.microsoft.com/office/drawing/2014/main" id="{1D2FE9FE-05BB-806C-3322-BE13F278FC49}"/>
                  </a:ext>
                </a:extLst>
              </p:cNvPr>
              <p:cNvPicPr/>
              <p:nvPr/>
            </p:nvPicPr>
            <p:blipFill>
              <a:blip r:embed="rId42"/>
              <a:stretch>
                <a:fillRect/>
              </a:stretch>
            </p:blipFill>
            <p:spPr>
              <a:xfrm>
                <a:off x="1779080" y="3293200"/>
                <a:ext cx="20340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43" name="Ink 42">
                <a:extLst>
                  <a:ext uri="{FF2B5EF4-FFF2-40B4-BE49-F238E27FC236}">
                    <a16:creationId xmlns:a16="http://schemas.microsoft.com/office/drawing/2014/main" id="{C6B7BDE8-AD68-77AE-455C-A7A1E80783A5}"/>
                  </a:ext>
                </a:extLst>
              </p14:cNvPr>
              <p14:cNvContentPartPr/>
              <p14:nvPr/>
            </p14:nvContentPartPr>
            <p14:xfrm>
              <a:off x="1686200" y="3343240"/>
              <a:ext cx="80280" cy="70920"/>
            </p14:xfrm>
          </p:contentPart>
        </mc:Choice>
        <mc:Fallback xmlns="">
          <p:pic>
            <p:nvPicPr>
              <p:cNvPr id="43" name="Ink 42">
                <a:extLst>
                  <a:ext uri="{FF2B5EF4-FFF2-40B4-BE49-F238E27FC236}">
                    <a16:creationId xmlns:a16="http://schemas.microsoft.com/office/drawing/2014/main" id="{C6B7BDE8-AD68-77AE-455C-A7A1E80783A5}"/>
                  </a:ext>
                </a:extLst>
              </p:cNvPr>
              <p:cNvPicPr/>
              <p:nvPr/>
            </p:nvPicPr>
            <p:blipFill>
              <a:blip r:embed="rId44"/>
              <a:stretch>
                <a:fillRect/>
              </a:stretch>
            </p:blipFill>
            <p:spPr>
              <a:xfrm>
                <a:off x="1677560" y="3334240"/>
                <a:ext cx="97920" cy="88560"/>
              </a:xfrm>
              <a:prstGeom prst="rect">
                <a:avLst/>
              </a:prstGeom>
            </p:spPr>
          </p:pic>
        </mc:Fallback>
      </mc:AlternateContent>
    </p:spTree>
    <p:extLst>
      <p:ext uri="{BB962C8B-B14F-4D97-AF65-F5344CB8AC3E}">
        <p14:creationId xmlns:p14="http://schemas.microsoft.com/office/powerpoint/2010/main" val="552611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25D6A19-5633-757B-AFE4-E7954141AAD6}"/>
                  </a:ext>
                </a:extLst>
              </p:cNvPr>
              <p:cNvSpPr>
                <a:spLocks noGrp="1"/>
              </p:cNvSpPr>
              <p:nvPr>
                <p:ph idx="1"/>
              </p:nvPr>
            </p:nvSpPr>
            <p:spPr>
              <a:xfrm>
                <a:off x="567612" y="388710"/>
                <a:ext cx="10515600" cy="6198702"/>
              </a:xfrm>
            </p:spPr>
            <p:txBody>
              <a:bodyPr>
                <a:normAutofit fontScale="85000" lnSpcReduction="20000"/>
              </a:bodyPr>
              <a:lstStyle/>
              <a:p>
                <a:pPr marL="0" indent="0">
                  <a:buNone/>
                </a:pPr>
                <a:r>
                  <a:rPr lang="en-US" dirty="0"/>
                  <a:t>17.In a ∆ ABC, a line DE is drawn parallel to BC to intersect AB at D and AC at E. If AD = 2 cm, BD = 3 cm and DE = 4 cm, then the length of BC (in cm) is : (A) 6 (B) 10 (C) 8 /3 (D) 20/ 3</a:t>
                </a:r>
              </a:p>
              <a:p>
                <a:pPr marL="0" indent="0">
                  <a:buNone/>
                </a:pPr>
                <a:r>
                  <a:rPr lang="en-US" dirty="0"/>
                  <a:t>                       </a:t>
                </a:r>
                <a14:m>
                  <m:oMath xmlns:m="http://schemas.openxmlformats.org/officeDocument/2006/math">
                    <m:f>
                      <m:fPr>
                        <m:ctrlPr>
                          <a:rPr lang="en-US" i="1" smtClean="0">
                            <a:latin typeface="Cambria Math" panose="02040503050406030204" pitchFamily="18" charset="0"/>
                          </a:rPr>
                        </m:ctrlPr>
                      </m:fPr>
                      <m:num>
                        <m:r>
                          <a:rPr lang="en-IN" b="0" i="1" smtClean="0">
                            <a:latin typeface="Cambria Math" panose="02040503050406030204" pitchFamily="18" charset="0"/>
                          </a:rPr>
                          <m:t>𝐴𝐷</m:t>
                        </m:r>
                      </m:num>
                      <m:den>
                        <m:r>
                          <a:rPr lang="en-IN" b="0" i="1" smtClean="0">
                            <a:latin typeface="Cambria Math" panose="02040503050406030204" pitchFamily="18" charset="0"/>
                          </a:rPr>
                          <m:t>𝐴𝐵</m:t>
                        </m:r>
                      </m:den>
                    </m:f>
                    <m:r>
                      <a:rPr lang="en-IN" b="0"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𝐷𝐸</m:t>
                        </m:r>
                      </m:num>
                      <m:den>
                        <m:r>
                          <a:rPr lang="en-IN" b="0" i="1" smtClean="0">
                            <a:latin typeface="Cambria Math" panose="02040503050406030204" pitchFamily="18" charset="0"/>
                          </a:rPr>
                          <m:t>𝐵𝐶</m:t>
                        </m:r>
                      </m:den>
                    </m:f>
                  </m:oMath>
                </a14:m>
                <a:r>
                  <a:rPr lang="en-US" dirty="0"/>
                  <a:t> </a:t>
                </a:r>
                <a:r>
                  <a:rPr lang="en-US" dirty="0">
                    <a:sym typeface="Wingdings" panose="05000000000000000000" pitchFamily="2" charset="2"/>
                  </a:rPr>
                  <a:t>  </a:t>
                </a:r>
                <a14:m>
                  <m:oMath xmlns:m="http://schemas.openxmlformats.org/officeDocument/2006/math">
                    <m:f>
                      <m:fPr>
                        <m:ctrlPr>
                          <a:rPr lang="en-US" i="1" smtClean="0">
                            <a:latin typeface="Cambria Math" panose="02040503050406030204" pitchFamily="18" charset="0"/>
                            <a:sym typeface="Wingdings" panose="05000000000000000000" pitchFamily="2" charset="2"/>
                          </a:rPr>
                        </m:ctrlPr>
                      </m:fPr>
                      <m:num>
                        <m:r>
                          <a:rPr lang="en-IN" b="0" i="1" smtClean="0">
                            <a:latin typeface="Cambria Math" panose="02040503050406030204" pitchFamily="18" charset="0"/>
                            <a:sym typeface="Wingdings" panose="05000000000000000000" pitchFamily="2" charset="2"/>
                          </a:rPr>
                          <m:t>2</m:t>
                        </m:r>
                      </m:num>
                      <m:den>
                        <m:r>
                          <a:rPr lang="en-IN" b="0" i="1" smtClean="0">
                            <a:latin typeface="Cambria Math" panose="02040503050406030204" pitchFamily="18" charset="0"/>
                            <a:sym typeface="Wingdings" panose="05000000000000000000" pitchFamily="2" charset="2"/>
                          </a:rPr>
                          <m:t>5</m:t>
                        </m:r>
                      </m:den>
                    </m:f>
                    <m:r>
                      <a:rPr lang="en-IN" b="0" i="1" smtClean="0">
                        <a:latin typeface="Cambria Math" panose="02040503050406030204" pitchFamily="18" charset="0"/>
                        <a:sym typeface="Wingdings" panose="05000000000000000000" pitchFamily="2" charset="2"/>
                      </a:rPr>
                      <m:t>=</m:t>
                    </m:r>
                    <m:f>
                      <m:fPr>
                        <m:ctrlPr>
                          <a:rPr lang="en-IN" b="0" i="1" smtClean="0">
                            <a:latin typeface="Cambria Math" panose="02040503050406030204" pitchFamily="18" charset="0"/>
                            <a:sym typeface="Wingdings" panose="05000000000000000000" pitchFamily="2" charset="2"/>
                          </a:rPr>
                        </m:ctrlPr>
                      </m:fPr>
                      <m:num>
                        <m:r>
                          <a:rPr lang="en-IN" b="0" i="1" smtClean="0">
                            <a:latin typeface="Cambria Math" panose="02040503050406030204" pitchFamily="18" charset="0"/>
                            <a:sym typeface="Wingdings" panose="05000000000000000000" pitchFamily="2" charset="2"/>
                          </a:rPr>
                          <m:t>4</m:t>
                        </m:r>
                      </m:num>
                      <m:den>
                        <m:r>
                          <a:rPr lang="en-IN" b="0" i="1" smtClean="0">
                            <a:latin typeface="Cambria Math" panose="02040503050406030204" pitchFamily="18" charset="0"/>
                            <a:sym typeface="Wingdings" panose="05000000000000000000" pitchFamily="2" charset="2"/>
                          </a:rPr>
                          <m:t>𝐵𝐶</m:t>
                        </m:r>
                      </m:den>
                    </m:f>
                  </m:oMath>
                </a14:m>
                <a:r>
                  <a:rPr lang="en-US" dirty="0"/>
                  <a:t>  </a:t>
                </a:r>
                <a:r>
                  <a:rPr lang="en-US" dirty="0">
                    <a:sym typeface="Wingdings" panose="05000000000000000000" pitchFamily="2" charset="2"/>
                  </a:rPr>
                  <a:t> BC= </a:t>
                </a:r>
                <a14:m>
                  <m:oMath xmlns:m="http://schemas.openxmlformats.org/officeDocument/2006/math">
                    <m:f>
                      <m:fPr>
                        <m:ctrlPr>
                          <a:rPr lang="en-US" i="1" smtClean="0">
                            <a:latin typeface="Cambria Math" panose="02040503050406030204" pitchFamily="18" charset="0"/>
                            <a:sym typeface="Wingdings" panose="05000000000000000000" pitchFamily="2" charset="2"/>
                          </a:rPr>
                        </m:ctrlPr>
                      </m:fPr>
                      <m:num>
                        <m:r>
                          <a:rPr lang="en-IN" b="0" i="1" smtClean="0">
                            <a:latin typeface="Cambria Math" panose="02040503050406030204" pitchFamily="18" charset="0"/>
                            <a:sym typeface="Wingdings" panose="05000000000000000000" pitchFamily="2" charset="2"/>
                          </a:rPr>
                          <m:t>4</m:t>
                        </m:r>
                        <m:r>
                          <a:rPr lang="en-IN" b="0" i="1" smtClean="0">
                            <a:latin typeface="Cambria Math" panose="02040503050406030204" pitchFamily="18" charset="0"/>
                            <a:sym typeface="Wingdings" panose="05000000000000000000" pitchFamily="2" charset="2"/>
                          </a:rPr>
                          <m:t>𝑥</m:t>
                        </m:r>
                        <m:r>
                          <a:rPr lang="en-IN" b="0" i="1" smtClean="0">
                            <a:latin typeface="Cambria Math" panose="02040503050406030204" pitchFamily="18" charset="0"/>
                            <a:sym typeface="Wingdings" panose="05000000000000000000" pitchFamily="2" charset="2"/>
                          </a:rPr>
                          <m:t>5</m:t>
                        </m:r>
                      </m:num>
                      <m:den>
                        <m:r>
                          <a:rPr lang="en-IN" b="0" i="1" smtClean="0">
                            <a:latin typeface="Cambria Math" panose="02040503050406030204" pitchFamily="18" charset="0"/>
                            <a:sym typeface="Wingdings" panose="05000000000000000000" pitchFamily="2" charset="2"/>
                          </a:rPr>
                          <m:t>2</m:t>
                        </m:r>
                      </m:den>
                    </m:f>
                  </m:oMath>
                </a14:m>
                <a:r>
                  <a:rPr lang="en-US" dirty="0"/>
                  <a:t>     = 2x5 = 10 cm  </a:t>
                </a:r>
              </a:p>
              <a:p>
                <a:pPr marL="0" indent="0">
                  <a:buNone/>
                </a:pPr>
                <a:endParaRPr lang="en-US" dirty="0"/>
              </a:p>
              <a:p>
                <a:pPr marL="0" indent="0">
                  <a:buNone/>
                </a:pPr>
                <a:r>
                  <a:rPr lang="en-US" dirty="0"/>
                  <a:t>                                   Ans (B)  </a:t>
                </a:r>
              </a:p>
              <a:p>
                <a:pPr marL="0" indent="0">
                  <a:buNone/>
                </a:pPr>
                <a:endParaRPr lang="en-US" dirty="0"/>
              </a:p>
              <a:p>
                <a:pPr marL="0" indent="0">
                  <a:buNone/>
                </a:pPr>
                <a:r>
                  <a:rPr lang="en-US" dirty="0"/>
                  <a:t>18 .The points (– 2, – 2), (6, – 2) and (2, 1) are the vertices of : (A) a right angled triangle (B) an isosceles triangle (C) an isosceles right triangle (D) a scalene triangle </a:t>
                </a:r>
              </a:p>
              <a:p>
                <a:pPr marL="0" indent="0">
                  <a:buNone/>
                </a:pPr>
                <a:r>
                  <a:rPr lang="en-US" dirty="0"/>
                  <a:t>Solution: by distance formula</a:t>
                </a:r>
                <a:r>
                  <a:rPr lang="en-IN" i="0" u="none" strike="noStrike" dirty="0">
                    <a:solidFill>
                      <a:srgbClr val="FAF9F8"/>
                    </a:solidFill>
                    <a:effectLst/>
                    <a:latin typeface="Segoe UI" panose="020B0502040204020203" pitchFamily="34" charset="0"/>
                  </a:rPr>
                  <a:t>√</a:t>
                </a:r>
                <a:r>
                  <a:rPr lang="en-IN" b="1" i="0" dirty="0">
                    <a:solidFill>
                      <a:srgbClr val="111111"/>
                    </a:solidFill>
                    <a:effectLst/>
                    <a:latin typeface="Roboto" panose="020F0502020204030204" pitchFamily="2" charset="0"/>
                  </a:rPr>
                  <a:t>√ [ (x₂ - x₁)² + (y₂ - y₁)²]=</a:t>
                </a:r>
                <a14:m>
                  <m:oMath xmlns:m="http://schemas.openxmlformats.org/officeDocument/2006/math">
                    <m:r>
                      <a:rPr lang="en-IN" b="1" i="1" smtClean="0">
                        <a:solidFill>
                          <a:srgbClr val="111111"/>
                        </a:solidFill>
                        <a:effectLst/>
                        <a:latin typeface="Cambria Math" panose="02040503050406030204" pitchFamily="18" charset="0"/>
                        <a:ea typeface="Cambria Math" panose="02040503050406030204" pitchFamily="18" charset="0"/>
                      </a:rPr>
                      <m:t>√</m:t>
                    </m:r>
                  </m:oMath>
                </a14:m>
                <a:r>
                  <a:rPr lang="en-IN" b="1" i="0" dirty="0">
                    <a:solidFill>
                      <a:srgbClr val="111111"/>
                    </a:solidFill>
                    <a:effectLst/>
                    <a:latin typeface="Roboto" panose="020F0502020204030204" pitchFamily="2" charset="0"/>
                  </a:rPr>
                  <a:t> (</a:t>
                </a:r>
                <a14:m>
                  <m:oMath xmlns:m="http://schemas.openxmlformats.org/officeDocument/2006/math">
                    <m:sSup>
                      <m:sSupPr>
                        <m:ctrlPr>
                          <a:rPr lang="en-IN" b="1" i="1" smtClean="0">
                            <a:solidFill>
                              <a:srgbClr val="111111"/>
                            </a:solidFill>
                            <a:effectLst/>
                            <a:latin typeface="Cambria Math" panose="02040503050406030204" pitchFamily="18" charset="0"/>
                          </a:rPr>
                        </m:ctrlPr>
                      </m:sSupPr>
                      <m:e>
                        <m:r>
                          <a:rPr lang="en-IN" b="1" i="1" smtClean="0">
                            <a:solidFill>
                              <a:srgbClr val="111111"/>
                            </a:solidFill>
                            <a:effectLst/>
                            <a:latin typeface="Cambria Math" panose="02040503050406030204" pitchFamily="18" charset="0"/>
                          </a:rPr>
                          <m:t>−</m:t>
                        </m:r>
                        <m:r>
                          <a:rPr lang="en-IN" b="1" i="1" smtClean="0">
                            <a:solidFill>
                              <a:srgbClr val="111111"/>
                            </a:solidFill>
                            <a:effectLst/>
                            <a:latin typeface="Cambria Math" panose="02040503050406030204" pitchFamily="18" charset="0"/>
                          </a:rPr>
                          <m:t>𝟐</m:t>
                        </m:r>
                        <m:r>
                          <a:rPr lang="en-IN" b="1" i="1" smtClean="0">
                            <a:solidFill>
                              <a:srgbClr val="111111"/>
                            </a:solidFill>
                            <a:effectLst/>
                            <a:latin typeface="Cambria Math" panose="02040503050406030204" pitchFamily="18" charset="0"/>
                          </a:rPr>
                          <m:t>−</m:t>
                        </m:r>
                        <m:r>
                          <a:rPr lang="en-IN" b="1" i="1" smtClean="0">
                            <a:solidFill>
                              <a:srgbClr val="111111"/>
                            </a:solidFill>
                            <a:effectLst/>
                            <a:latin typeface="Cambria Math" panose="02040503050406030204" pitchFamily="18" charset="0"/>
                          </a:rPr>
                          <m:t>𝟔</m:t>
                        </m:r>
                        <m:r>
                          <a:rPr lang="en-IN" b="1" i="1" smtClean="0">
                            <a:solidFill>
                              <a:srgbClr val="111111"/>
                            </a:solidFill>
                            <a:effectLst/>
                            <a:latin typeface="Cambria Math" panose="02040503050406030204" pitchFamily="18" charset="0"/>
                          </a:rPr>
                          <m:t>)</m:t>
                        </m:r>
                      </m:e>
                      <m:sup>
                        <m:r>
                          <a:rPr lang="en-IN" b="1" i="1" smtClean="0">
                            <a:solidFill>
                              <a:srgbClr val="111111"/>
                            </a:solidFill>
                            <a:effectLst/>
                            <a:latin typeface="Cambria Math" panose="02040503050406030204" pitchFamily="18" charset="0"/>
                          </a:rPr>
                          <m:t>𝟐</m:t>
                        </m:r>
                      </m:sup>
                    </m:sSup>
                    <m:r>
                      <a:rPr lang="en-IN" b="1" i="1" smtClean="0">
                        <a:solidFill>
                          <a:srgbClr val="111111"/>
                        </a:solidFill>
                        <a:effectLst/>
                        <a:latin typeface="Cambria Math" panose="02040503050406030204" pitchFamily="18" charset="0"/>
                      </a:rPr>
                      <m:t>+(</m:t>
                    </m:r>
                    <m:sSup>
                      <m:sSupPr>
                        <m:ctrlPr>
                          <a:rPr lang="en-IN" b="1" i="1" smtClean="0">
                            <a:solidFill>
                              <a:srgbClr val="111111"/>
                            </a:solidFill>
                            <a:effectLst/>
                            <a:latin typeface="Cambria Math" panose="02040503050406030204" pitchFamily="18" charset="0"/>
                          </a:rPr>
                        </m:ctrlPr>
                      </m:sSupPr>
                      <m:e>
                        <m:r>
                          <a:rPr lang="en-IN" b="1" i="1" smtClean="0">
                            <a:solidFill>
                              <a:srgbClr val="111111"/>
                            </a:solidFill>
                            <a:effectLst/>
                            <a:latin typeface="Cambria Math" panose="02040503050406030204" pitchFamily="18" charset="0"/>
                          </a:rPr>
                          <m:t>−</m:t>
                        </m:r>
                        <m:r>
                          <a:rPr lang="en-IN" b="1" i="1" smtClean="0">
                            <a:solidFill>
                              <a:srgbClr val="111111"/>
                            </a:solidFill>
                            <a:effectLst/>
                            <a:latin typeface="Cambria Math" panose="02040503050406030204" pitchFamily="18" charset="0"/>
                          </a:rPr>
                          <m:t>𝟐</m:t>
                        </m:r>
                        <m:r>
                          <a:rPr lang="en-IN" b="1" i="1" smtClean="0">
                            <a:solidFill>
                              <a:srgbClr val="111111"/>
                            </a:solidFill>
                            <a:effectLst/>
                            <a:latin typeface="Cambria Math" panose="02040503050406030204" pitchFamily="18" charset="0"/>
                          </a:rPr>
                          <m:t>+</m:t>
                        </m:r>
                        <m:r>
                          <a:rPr lang="en-IN" b="1" i="1" smtClean="0">
                            <a:solidFill>
                              <a:srgbClr val="111111"/>
                            </a:solidFill>
                            <a:effectLst/>
                            <a:latin typeface="Cambria Math" panose="02040503050406030204" pitchFamily="18" charset="0"/>
                          </a:rPr>
                          <m:t>𝟐</m:t>
                        </m:r>
                        <m:r>
                          <a:rPr lang="en-IN" b="1" i="1" smtClean="0">
                            <a:solidFill>
                              <a:srgbClr val="111111"/>
                            </a:solidFill>
                            <a:effectLst/>
                            <a:latin typeface="Cambria Math" panose="02040503050406030204" pitchFamily="18" charset="0"/>
                          </a:rPr>
                          <m:t>)</m:t>
                        </m:r>
                      </m:e>
                      <m:sup>
                        <m:r>
                          <a:rPr lang="en-IN" b="1" i="1" smtClean="0">
                            <a:solidFill>
                              <a:srgbClr val="111111"/>
                            </a:solidFill>
                            <a:effectLst/>
                            <a:latin typeface="Cambria Math" panose="02040503050406030204" pitchFamily="18" charset="0"/>
                          </a:rPr>
                          <m:t>𝟐</m:t>
                        </m:r>
                      </m:sup>
                    </m:sSup>
                    <m:r>
                      <a:rPr lang="en-IN" b="1" i="0" smtClean="0">
                        <a:solidFill>
                          <a:srgbClr val="111111"/>
                        </a:solidFill>
                        <a:effectLst/>
                        <a:latin typeface="Cambria Math" panose="02040503050406030204" pitchFamily="18" charset="0"/>
                      </a:rPr>
                      <m:t>=</m:t>
                    </m:r>
                    <m:r>
                      <a:rPr lang="en-IN" b="1" i="1" smtClean="0">
                        <a:solidFill>
                          <a:srgbClr val="111111"/>
                        </a:solidFill>
                        <a:effectLst/>
                        <a:latin typeface="Cambria Math" panose="02040503050406030204" pitchFamily="18" charset="0"/>
                        <a:ea typeface="Cambria Math" panose="02040503050406030204" pitchFamily="18" charset="0"/>
                      </a:rPr>
                      <m:t>√</m:t>
                    </m:r>
                    <m:r>
                      <a:rPr lang="en-IN" b="1" i="0" smtClean="0">
                        <a:solidFill>
                          <a:srgbClr val="111111"/>
                        </a:solidFill>
                        <a:effectLst/>
                        <a:latin typeface="Cambria Math" panose="02040503050406030204" pitchFamily="18" charset="0"/>
                      </a:rPr>
                      <m:t> </m:t>
                    </m:r>
                  </m:oMath>
                </a14:m>
                <a:r>
                  <a:rPr lang="en-IN" b="1" i="0" dirty="0">
                    <a:solidFill>
                      <a:srgbClr val="111111"/>
                    </a:solidFill>
                    <a:effectLst/>
                    <a:latin typeface="Roboto" panose="020F0502020204030204" pitchFamily="2" charset="0"/>
                  </a:rPr>
                  <a:t>64+0 =</a:t>
                </a:r>
                <a:r>
                  <a:rPr lang="en-IN" b="1" i="0" dirty="0">
                    <a:solidFill>
                      <a:srgbClr val="111111"/>
                    </a:solidFill>
                    <a:effectLst/>
                    <a:latin typeface="Cambria Math" panose="02040503050406030204" pitchFamily="18" charset="0"/>
                    <a:ea typeface="Cambria Math" panose="02040503050406030204" pitchFamily="18" charset="0"/>
                  </a:rPr>
                  <a:t>√</a:t>
                </a:r>
                <a:r>
                  <a:rPr lang="en-IN" b="1" i="0" dirty="0">
                    <a:solidFill>
                      <a:srgbClr val="111111"/>
                    </a:solidFill>
                    <a:effectLst/>
                    <a:latin typeface="Roboto" panose="020F0502020204030204" pitchFamily="2" charset="0"/>
                  </a:rPr>
                  <a:t>64 =8  ,</a:t>
                </a:r>
                <a14:m>
                  <m:oMath xmlns:m="http://schemas.openxmlformats.org/officeDocument/2006/math">
                    <m:r>
                      <a:rPr lang="en-IN" b="1" i="1" smtClean="0">
                        <a:solidFill>
                          <a:srgbClr val="111111"/>
                        </a:solidFill>
                        <a:effectLst/>
                        <a:latin typeface="Cambria Math" panose="02040503050406030204" pitchFamily="18" charset="0"/>
                        <a:ea typeface="Cambria Math" panose="02040503050406030204" pitchFamily="18" charset="0"/>
                      </a:rPr>
                      <m:t>√</m:t>
                    </m:r>
                  </m:oMath>
                </a14:m>
                <a:r>
                  <a:rPr lang="en-IN" b="1" i="0" dirty="0">
                    <a:solidFill>
                      <a:srgbClr val="111111"/>
                    </a:solidFill>
                    <a:effectLst/>
                    <a:latin typeface="Roboto" panose="020F0502020204030204" pitchFamily="2" charset="0"/>
                  </a:rPr>
                  <a:t> ( </a:t>
                </a:r>
                <a14:m>
                  <m:oMath xmlns:m="http://schemas.openxmlformats.org/officeDocument/2006/math">
                    <m:sSup>
                      <m:sSupPr>
                        <m:ctrlPr>
                          <a:rPr lang="en-IN" b="1" i="1" smtClean="0">
                            <a:solidFill>
                              <a:srgbClr val="111111"/>
                            </a:solidFill>
                            <a:effectLst/>
                            <a:latin typeface="Cambria Math" panose="02040503050406030204" pitchFamily="18" charset="0"/>
                          </a:rPr>
                        </m:ctrlPr>
                      </m:sSupPr>
                      <m:e>
                        <m:r>
                          <a:rPr lang="en-IN" b="1" i="1" smtClean="0">
                            <a:solidFill>
                              <a:srgbClr val="111111"/>
                            </a:solidFill>
                            <a:effectLst/>
                            <a:latin typeface="Cambria Math" panose="02040503050406030204" pitchFamily="18" charset="0"/>
                          </a:rPr>
                          <m:t>𝟔</m:t>
                        </m:r>
                        <m:r>
                          <a:rPr lang="en-IN" b="1" i="1" smtClean="0">
                            <a:solidFill>
                              <a:srgbClr val="111111"/>
                            </a:solidFill>
                            <a:effectLst/>
                            <a:latin typeface="Cambria Math" panose="02040503050406030204" pitchFamily="18" charset="0"/>
                          </a:rPr>
                          <m:t>−</m:t>
                        </m:r>
                        <m:r>
                          <a:rPr lang="en-IN" b="1" i="1" smtClean="0">
                            <a:solidFill>
                              <a:srgbClr val="111111"/>
                            </a:solidFill>
                            <a:effectLst/>
                            <a:latin typeface="Cambria Math" panose="02040503050406030204" pitchFamily="18" charset="0"/>
                          </a:rPr>
                          <m:t>𝟐</m:t>
                        </m:r>
                        <m:r>
                          <a:rPr lang="en-IN" b="1" i="1" smtClean="0">
                            <a:solidFill>
                              <a:srgbClr val="111111"/>
                            </a:solidFill>
                            <a:effectLst/>
                            <a:latin typeface="Cambria Math" panose="02040503050406030204" pitchFamily="18" charset="0"/>
                          </a:rPr>
                          <m:t>)</m:t>
                        </m:r>
                      </m:e>
                      <m:sup>
                        <m:r>
                          <a:rPr lang="en-IN" b="1" i="1" smtClean="0">
                            <a:solidFill>
                              <a:srgbClr val="111111"/>
                            </a:solidFill>
                            <a:effectLst/>
                            <a:latin typeface="Cambria Math" panose="02040503050406030204" pitchFamily="18" charset="0"/>
                          </a:rPr>
                          <m:t>𝟐</m:t>
                        </m:r>
                      </m:sup>
                    </m:sSup>
                    <m:r>
                      <a:rPr lang="en-IN" b="1" i="1" smtClean="0">
                        <a:solidFill>
                          <a:srgbClr val="111111"/>
                        </a:solidFill>
                        <a:effectLst/>
                        <a:latin typeface="Cambria Math" panose="02040503050406030204" pitchFamily="18" charset="0"/>
                      </a:rPr>
                      <m:t>+(</m:t>
                    </m:r>
                    <m:sSup>
                      <m:sSupPr>
                        <m:ctrlPr>
                          <a:rPr lang="en-IN" b="1" i="1" smtClean="0">
                            <a:solidFill>
                              <a:srgbClr val="111111"/>
                            </a:solidFill>
                            <a:effectLst/>
                            <a:latin typeface="Cambria Math" panose="02040503050406030204" pitchFamily="18" charset="0"/>
                          </a:rPr>
                        </m:ctrlPr>
                      </m:sSupPr>
                      <m:e>
                        <m:r>
                          <a:rPr lang="en-IN" b="1" i="1" smtClean="0">
                            <a:solidFill>
                              <a:srgbClr val="111111"/>
                            </a:solidFill>
                            <a:effectLst/>
                            <a:latin typeface="Cambria Math" panose="02040503050406030204" pitchFamily="18" charset="0"/>
                          </a:rPr>
                          <m:t>−</m:t>
                        </m:r>
                        <m:r>
                          <a:rPr lang="en-IN" b="1" i="1" smtClean="0">
                            <a:solidFill>
                              <a:srgbClr val="111111"/>
                            </a:solidFill>
                            <a:effectLst/>
                            <a:latin typeface="Cambria Math" panose="02040503050406030204" pitchFamily="18" charset="0"/>
                          </a:rPr>
                          <m:t>𝟐</m:t>
                        </m:r>
                        <m:r>
                          <a:rPr lang="en-IN" b="1" i="1" smtClean="0">
                            <a:solidFill>
                              <a:srgbClr val="111111"/>
                            </a:solidFill>
                            <a:effectLst/>
                            <a:latin typeface="Cambria Math" panose="02040503050406030204" pitchFamily="18" charset="0"/>
                          </a:rPr>
                          <m:t>−</m:t>
                        </m:r>
                        <m:r>
                          <a:rPr lang="en-IN" b="1" i="1" smtClean="0">
                            <a:solidFill>
                              <a:srgbClr val="111111"/>
                            </a:solidFill>
                            <a:effectLst/>
                            <a:latin typeface="Cambria Math" panose="02040503050406030204" pitchFamily="18" charset="0"/>
                          </a:rPr>
                          <m:t>𝟏</m:t>
                        </m:r>
                        <m:r>
                          <a:rPr lang="en-IN" b="1" i="1" smtClean="0">
                            <a:solidFill>
                              <a:srgbClr val="111111"/>
                            </a:solidFill>
                            <a:effectLst/>
                            <a:latin typeface="Cambria Math" panose="02040503050406030204" pitchFamily="18" charset="0"/>
                          </a:rPr>
                          <m:t>)</m:t>
                        </m:r>
                      </m:e>
                      <m:sup>
                        <m:r>
                          <a:rPr lang="en-IN" b="1" i="1" smtClean="0">
                            <a:solidFill>
                              <a:srgbClr val="111111"/>
                            </a:solidFill>
                            <a:effectLst/>
                            <a:latin typeface="Cambria Math" panose="02040503050406030204" pitchFamily="18" charset="0"/>
                          </a:rPr>
                          <m:t>𝟐</m:t>
                        </m:r>
                      </m:sup>
                    </m:sSup>
                  </m:oMath>
                </a14:m>
                <a:r>
                  <a:rPr lang="en-IN" b="1" i="0" dirty="0">
                    <a:solidFill>
                      <a:srgbClr val="111111"/>
                    </a:solidFill>
                    <a:effectLst/>
                    <a:latin typeface="Roboto" panose="020F0502020204030204" pitchFamily="2" charset="0"/>
                  </a:rPr>
                  <a:t>= </a:t>
                </a:r>
                <a14:m>
                  <m:oMath xmlns:m="http://schemas.openxmlformats.org/officeDocument/2006/math">
                    <m:r>
                      <a:rPr lang="en-IN" b="1" i="1" smtClean="0">
                        <a:solidFill>
                          <a:srgbClr val="111111"/>
                        </a:solidFill>
                        <a:effectLst/>
                        <a:latin typeface="Cambria Math" panose="02040503050406030204" pitchFamily="18" charset="0"/>
                        <a:ea typeface="Cambria Math" panose="02040503050406030204" pitchFamily="18" charset="0"/>
                      </a:rPr>
                      <m:t>√</m:t>
                    </m:r>
                  </m:oMath>
                </a14:m>
                <a:r>
                  <a:rPr lang="en-IN" b="1" i="0" dirty="0">
                    <a:solidFill>
                      <a:srgbClr val="111111"/>
                    </a:solidFill>
                    <a:effectLst/>
                    <a:latin typeface="Roboto" panose="020F0502020204030204" pitchFamily="2" charset="0"/>
                  </a:rPr>
                  <a:t>16+9 = </a:t>
                </a:r>
                <a14:m>
                  <m:oMath xmlns:m="http://schemas.openxmlformats.org/officeDocument/2006/math">
                    <m:r>
                      <a:rPr lang="en-IN" b="1" i="1" dirty="0" smtClean="0">
                        <a:solidFill>
                          <a:srgbClr val="111111"/>
                        </a:solidFill>
                        <a:effectLst/>
                        <a:latin typeface="Cambria Math" panose="02040503050406030204" pitchFamily="18" charset="0"/>
                        <a:ea typeface="Cambria Math" panose="02040503050406030204" pitchFamily="18" charset="0"/>
                      </a:rPr>
                      <m:t>√</m:t>
                    </m:r>
                  </m:oMath>
                </a14:m>
                <a:r>
                  <a:rPr lang="en-IN" b="1" i="0" dirty="0">
                    <a:solidFill>
                      <a:srgbClr val="111111"/>
                    </a:solidFill>
                    <a:effectLst/>
                    <a:latin typeface="Roboto" panose="020F0502020204030204" pitchFamily="2" charset="0"/>
                  </a:rPr>
                  <a:t>25=5</a:t>
                </a:r>
              </a:p>
              <a:p>
                <a:pPr marL="0" indent="0">
                  <a:buNone/>
                </a:pPr>
                <a14:m>
                  <m:oMath xmlns:m="http://schemas.openxmlformats.org/officeDocument/2006/math">
                    <m:r>
                      <a:rPr lang="en-IN" b="1" i="1" smtClean="0">
                        <a:solidFill>
                          <a:srgbClr val="111111"/>
                        </a:solidFill>
                        <a:effectLst/>
                        <a:latin typeface="Cambria Math" panose="02040503050406030204" pitchFamily="18" charset="0"/>
                        <a:ea typeface="Cambria Math" panose="02040503050406030204" pitchFamily="18" charset="0"/>
                      </a:rPr>
                      <m:t>√</m:t>
                    </m:r>
                  </m:oMath>
                </a14:m>
                <a:r>
                  <a:rPr lang="en-IN" b="1" i="0" dirty="0">
                    <a:solidFill>
                      <a:srgbClr val="111111"/>
                    </a:solidFill>
                    <a:effectLst/>
                    <a:latin typeface="Roboto" panose="020F0502020204030204" pitchFamily="2" charset="0"/>
                  </a:rPr>
                  <a:t>(</a:t>
                </a:r>
                <a14:m>
                  <m:oMath xmlns:m="http://schemas.openxmlformats.org/officeDocument/2006/math">
                    <m:sSup>
                      <m:sSupPr>
                        <m:ctrlPr>
                          <a:rPr lang="en-IN" b="1" i="1" smtClean="0">
                            <a:solidFill>
                              <a:srgbClr val="111111"/>
                            </a:solidFill>
                            <a:effectLst/>
                            <a:latin typeface="Cambria Math" panose="02040503050406030204" pitchFamily="18" charset="0"/>
                          </a:rPr>
                        </m:ctrlPr>
                      </m:sSupPr>
                      <m:e>
                        <m:r>
                          <a:rPr lang="en-IN" b="1" i="1" smtClean="0">
                            <a:solidFill>
                              <a:srgbClr val="111111"/>
                            </a:solidFill>
                            <a:effectLst/>
                            <a:latin typeface="Cambria Math" panose="02040503050406030204" pitchFamily="18" charset="0"/>
                          </a:rPr>
                          <m:t>𝟐</m:t>
                        </m:r>
                        <m:r>
                          <a:rPr lang="en-IN" b="1" i="1" smtClean="0">
                            <a:solidFill>
                              <a:srgbClr val="111111"/>
                            </a:solidFill>
                            <a:effectLst/>
                            <a:latin typeface="Cambria Math" panose="02040503050406030204" pitchFamily="18" charset="0"/>
                          </a:rPr>
                          <m:t>+</m:t>
                        </m:r>
                        <m:r>
                          <a:rPr lang="en-IN" b="1" i="1" smtClean="0">
                            <a:solidFill>
                              <a:srgbClr val="111111"/>
                            </a:solidFill>
                            <a:effectLst/>
                            <a:latin typeface="Cambria Math" panose="02040503050406030204" pitchFamily="18" charset="0"/>
                          </a:rPr>
                          <m:t>𝟐</m:t>
                        </m:r>
                        <m:r>
                          <a:rPr lang="en-IN" b="1" i="1" smtClean="0">
                            <a:solidFill>
                              <a:srgbClr val="111111"/>
                            </a:solidFill>
                            <a:effectLst/>
                            <a:latin typeface="Cambria Math" panose="02040503050406030204" pitchFamily="18" charset="0"/>
                          </a:rPr>
                          <m:t>)</m:t>
                        </m:r>
                      </m:e>
                      <m:sup>
                        <m:r>
                          <a:rPr lang="en-IN" b="1" i="1" smtClean="0">
                            <a:solidFill>
                              <a:srgbClr val="111111"/>
                            </a:solidFill>
                            <a:effectLst/>
                            <a:latin typeface="Cambria Math" panose="02040503050406030204" pitchFamily="18" charset="0"/>
                          </a:rPr>
                          <m:t>𝟐</m:t>
                        </m:r>
                      </m:sup>
                    </m:sSup>
                  </m:oMath>
                </a14:m>
                <a:r>
                  <a:rPr lang="en-IN" b="1" i="0" dirty="0">
                    <a:solidFill>
                      <a:srgbClr val="111111"/>
                    </a:solidFill>
                    <a:effectLst/>
                    <a:latin typeface="Roboto" panose="020F0502020204030204" pitchFamily="2" charset="0"/>
                  </a:rPr>
                  <a:t>+(</a:t>
                </a:r>
                <a14:m>
                  <m:oMath xmlns:m="http://schemas.openxmlformats.org/officeDocument/2006/math">
                    <m:sSup>
                      <m:sSupPr>
                        <m:ctrlPr>
                          <a:rPr lang="en-IN" b="1" i="1" dirty="0" smtClean="0">
                            <a:solidFill>
                              <a:srgbClr val="111111"/>
                            </a:solidFill>
                            <a:effectLst/>
                            <a:latin typeface="Cambria Math" panose="02040503050406030204" pitchFamily="18" charset="0"/>
                          </a:rPr>
                        </m:ctrlPr>
                      </m:sSupPr>
                      <m:e>
                        <m:r>
                          <a:rPr lang="en-IN" b="1" i="1" dirty="0" smtClean="0">
                            <a:solidFill>
                              <a:srgbClr val="111111"/>
                            </a:solidFill>
                            <a:effectLst/>
                            <a:latin typeface="Cambria Math" panose="02040503050406030204" pitchFamily="18" charset="0"/>
                          </a:rPr>
                          <m:t>𝟏</m:t>
                        </m:r>
                        <m:r>
                          <a:rPr lang="en-IN" b="1" i="1" dirty="0" smtClean="0">
                            <a:solidFill>
                              <a:srgbClr val="111111"/>
                            </a:solidFill>
                            <a:effectLst/>
                            <a:latin typeface="Cambria Math" panose="02040503050406030204" pitchFamily="18" charset="0"/>
                          </a:rPr>
                          <m:t>+</m:t>
                        </m:r>
                        <m:r>
                          <a:rPr lang="en-IN" b="1" i="1" dirty="0" smtClean="0">
                            <a:solidFill>
                              <a:srgbClr val="111111"/>
                            </a:solidFill>
                            <a:effectLst/>
                            <a:latin typeface="Cambria Math" panose="02040503050406030204" pitchFamily="18" charset="0"/>
                          </a:rPr>
                          <m:t>𝟐</m:t>
                        </m:r>
                        <m:r>
                          <a:rPr lang="en-IN" b="1" i="1" dirty="0" smtClean="0">
                            <a:solidFill>
                              <a:srgbClr val="111111"/>
                            </a:solidFill>
                            <a:effectLst/>
                            <a:latin typeface="Cambria Math" panose="02040503050406030204" pitchFamily="18" charset="0"/>
                          </a:rPr>
                          <m:t>)</m:t>
                        </m:r>
                      </m:e>
                      <m:sup>
                        <m:r>
                          <a:rPr lang="en-IN" b="1" i="1" dirty="0" smtClean="0">
                            <a:solidFill>
                              <a:srgbClr val="111111"/>
                            </a:solidFill>
                            <a:effectLst/>
                            <a:latin typeface="Cambria Math" panose="02040503050406030204" pitchFamily="18" charset="0"/>
                          </a:rPr>
                          <m:t>𝟐</m:t>
                        </m:r>
                      </m:sup>
                    </m:sSup>
                    <m:r>
                      <a:rPr lang="en-IN" b="1" i="1" dirty="0" smtClean="0">
                        <a:solidFill>
                          <a:srgbClr val="111111"/>
                        </a:solidFill>
                        <a:effectLst/>
                        <a:latin typeface="Cambria Math" panose="02040503050406030204" pitchFamily="18" charset="0"/>
                      </a:rPr>
                      <m:t>=</m:t>
                    </m:r>
                    <m:rad>
                      <m:radPr>
                        <m:degHide m:val="on"/>
                        <m:ctrlPr>
                          <a:rPr lang="en-IN" b="1" i="1" dirty="0" smtClean="0">
                            <a:solidFill>
                              <a:srgbClr val="111111"/>
                            </a:solidFill>
                            <a:effectLst/>
                            <a:latin typeface="Cambria Math" panose="02040503050406030204" pitchFamily="18" charset="0"/>
                            <a:ea typeface="Cambria Math" panose="02040503050406030204" pitchFamily="18" charset="0"/>
                          </a:rPr>
                        </m:ctrlPr>
                      </m:radPr>
                      <m:deg/>
                      <m:e>
                        <m:r>
                          <a:rPr lang="en-IN" b="1" i="1" dirty="0" smtClean="0">
                            <a:solidFill>
                              <a:srgbClr val="111111"/>
                            </a:solidFill>
                            <a:effectLst/>
                            <a:latin typeface="Cambria Math" panose="02040503050406030204" pitchFamily="18" charset="0"/>
                            <a:ea typeface="Cambria Math" panose="02040503050406030204" pitchFamily="18" charset="0"/>
                          </a:rPr>
                          <m:t>𝟐𝟓</m:t>
                        </m:r>
                        <m:r>
                          <a:rPr lang="en-IN" b="1" i="1" dirty="0" smtClean="0">
                            <a:solidFill>
                              <a:srgbClr val="111111"/>
                            </a:solidFill>
                            <a:effectLst/>
                            <a:latin typeface="Cambria Math" panose="02040503050406030204" pitchFamily="18" charset="0"/>
                            <a:ea typeface="Cambria Math" panose="02040503050406030204" pitchFamily="18" charset="0"/>
                          </a:rPr>
                          <m:t> </m:t>
                        </m:r>
                      </m:e>
                    </m:rad>
                  </m:oMath>
                </a14:m>
                <a:r>
                  <a:rPr lang="en-IN" b="1" i="0" dirty="0">
                    <a:solidFill>
                      <a:srgbClr val="111111"/>
                    </a:solidFill>
                    <a:effectLst/>
                    <a:latin typeface="Roboto" panose="020F0502020204030204" pitchFamily="2" charset="0"/>
                  </a:rPr>
                  <a:t> = 5 cm  two sides are equal</a:t>
                </a:r>
              </a:p>
              <a:p>
                <a:pPr marL="0" indent="0">
                  <a:buNone/>
                </a:pPr>
                <a:r>
                  <a:rPr lang="en-IN" b="1" i="0" dirty="0">
                    <a:solidFill>
                      <a:srgbClr val="111111"/>
                    </a:solidFill>
                    <a:effectLst/>
                    <a:latin typeface="Roboto" panose="020F0502020204030204" pitchFamily="2" charset="0"/>
                  </a:rPr>
                  <a:t>Ans (C)</a:t>
                </a:r>
              </a:p>
              <a:p>
                <a:pPr marL="0" indent="0">
                  <a:buNone/>
                </a:pPr>
                <a14:m>
                  <m:oMath xmlns:m="http://schemas.openxmlformats.org/officeDocument/2006/math">
                    <m:rad>
                      <m:radPr>
                        <m:degHide m:val="on"/>
                        <m:ctrlPr>
                          <a:rPr lang="en-IN" i="1" u="none" strike="noStrike" smtClean="0">
                            <a:solidFill>
                              <a:srgbClr val="FAF9F8"/>
                            </a:solidFill>
                            <a:effectLst/>
                            <a:latin typeface="Cambria Math" panose="02040503050406030204" pitchFamily="18" charset="0"/>
                          </a:rPr>
                        </m:ctrlPr>
                      </m:radPr>
                      <m:deg/>
                      <m:e/>
                    </m:rad>
                  </m:oMath>
                </a14:m>
                <a:r>
                  <a:rPr lang="en-IN" i="0" u="none" strike="noStrike" dirty="0">
                    <a:solidFill>
                      <a:srgbClr val="FAF9F8"/>
                    </a:solidFill>
                    <a:effectLst/>
                    <a:latin typeface="Segoe UI" panose="020B0502040204020203" pitchFamily="34" charset="0"/>
                  </a:rPr>
                  <a:t>√√ [ (x₂ - x₁)² + (y₂ - y₁)²] [ (x₂ - x₁)² + (y₂ - y₁)²] [ (x₂ - x₁)² + (y₂ - y₁)²]</a:t>
                </a:r>
                <a:endParaRPr lang="en-US" dirty="0"/>
              </a:p>
              <a:p>
                <a:pPr marL="0" indent="0">
                  <a:buNone/>
                </a:pPr>
                <a:r>
                  <a:rPr lang="en-US" dirty="0"/>
                  <a:t>             </a:t>
                </a:r>
              </a:p>
              <a:p>
                <a:pPr marL="0" indent="0">
                  <a:buNone/>
                </a:pPr>
                <a:r>
                  <a:rPr lang="en-US" dirty="0"/>
                  <a:t>                  </a:t>
                </a:r>
                <a:endParaRPr lang="en-IN" dirty="0"/>
              </a:p>
            </p:txBody>
          </p:sp>
        </mc:Choice>
        <mc:Fallback xmlns="">
          <p:sp>
            <p:nvSpPr>
              <p:cNvPr id="3" name="Content Placeholder 2">
                <a:extLst>
                  <a:ext uri="{FF2B5EF4-FFF2-40B4-BE49-F238E27FC236}">
                    <a16:creationId xmlns:a16="http://schemas.microsoft.com/office/drawing/2014/main" id="{D25D6A19-5633-757B-AFE4-E7954141AAD6}"/>
                  </a:ext>
                </a:extLst>
              </p:cNvPr>
              <p:cNvSpPr>
                <a:spLocks noGrp="1" noRot="1" noChangeAspect="1" noMove="1" noResize="1" noEditPoints="1" noAdjustHandles="1" noChangeArrowheads="1" noChangeShapeType="1" noTextEdit="1"/>
              </p:cNvSpPr>
              <p:nvPr>
                <p:ph idx="1"/>
              </p:nvPr>
            </p:nvSpPr>
            <p:spPr>
              <a:xfrm>
                <a:off x="567612" y="388710"/>
                <a:ext cx="10515600" cy="6198702"/>
              </a:xfrm>
              <a:blipFill>
                <a:blip r:embed="rId2"/>
                <a:stretch>
                  <a:fillRect l="-870" t="-2262" r="-290"/>
                </a:stretch>
              </a:blipFill>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3376CC51-8100-FB8E-AA37-336039109176}"/>
                  </a:ext>
                </a:extLst>
              </p14:cNvPr>
              <p14:cNvContentPartPr/>
              <p14:nvPr/>
            </p14:nvContentPartPr>
            <p14:xfrm>
              <a:off x="1427128" y="1875350"/>
              <a:ext cx="360" cy="360"/>
            </p14:xfrm>
          </p:contentPart>
        </mc:Choice>
        <mc:Fallback xmlns="">
          <p:pic>
            <p:nvPicPr>
              <p:cNvPr id="14" name="Ink 13">
                <a:extLst>
                  <a:ext uri="{FF2B5EF4-FFF2-40B4-BE49-F238E27FC236}">
                    <a16:creationId xmlns:a16="http://schemas.microsoft.com/office/drawing/2014/main" id="{3376CC51-8100-FB8E-AA37-336039109176}"/>
                  </a:ext>
                </a:extLst>
              </p:cNvPr>
              <p:cNvPicPr/>
              <p:nvPr/>
            </p:nvPicPr>
            <p:blipFill>
              <a:blip r:embed="rId4"/>
              <a:stretch>
                <a:fillRect/>
              </a:stretch>
            </p:blipFill>
            <p:spPr>
              <a:xfrm>
                <a:off x="1418488" y="18663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1" name="Ink 30">
                <a:extLst>
                  <a:ext uri="{FF2B5EF4-FFF2-40B4-BE49-F238E27FC236}">
                    <a16:creationId xmlns:a16="http://schemas.microsoft.com/office/drawing/2014/main" id="{AB6E3732-C3F0-78E1-A9AF-9A900A918CB1}"/>
                  </a:ext>
                </a:extLst>
              </p14:cNvPr>
              <p14:cNvContentPartPr/>
              <p14:nvPr/>
            </p14:nvContentPartPr>
            <p14:xfrm>
              <a:off x="2136688" y="2537750"/>
              <a:ext cx="360" cy="360"/>
            </p14:xfrm>
          </p:contentPart>
        </mc:Choice>
        <mc:Fallback xmlns="">
          <p:pic>
            <p:nvPicPr>
              <p:cNvPr id="31" name="Ink 30">
                <a:extLst>
                  <a:ext uri="{FF2B5EF4-FFF2-40B4-BE49-F238E27FC236}">
                    <a16:creationId xmlns:a16="http://schemas.microsoft.com/office/drawing/2014/main" id="{AB6E3732-C3F0-78E1-A9AF-9A900A918CB1}"/>
                  </a:ext>
                </a:extLst>
              </p:cNvPr>
              <p:cNvPicPr/>
              <p:nvPr/>
            </p:nvPicPr>
            <p:blipFill>
              <a:blip r:embed="rId4"/>
              <a:stretch>
                <a:fillRect/>
              </a:stretch>
            </p:blipFill>
            <p:spPr>
              <a:xfrm>
                <a:off x="2127688" y="25291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3" name="Ink 32">
                <a:extLst>
                  <a:ext uri="{FF2B5EF4-FFF2-40B4-BE49-F238E27FC236}">
                    <a16:creationId xmlns:a16="http://schemas.microsoft.com/office/drawing/2014/main" id="{F7A8C2E3-A796-142F-CBFB-9C55F51F477F}"/>
                  </a:ext>
                </a:extLst>
              </p14:cNvPr>
              <p14:cNvContentPartPr/>
              <p14:nvPr/>
            </p14:nvContentPartPr>
            <p14:xfrm>
              <a:off x="541168" y="3144350"/>
              <a:ext cx="360" cy="360"/>
            </p14:xfrm>
          </p:contentPart>
        </mc:Choice>
        <mc:Fallback xmlns="">
          <p:pic>
            <p:nvPicPr>
              <p:cNvPr id="33" name="Ink 32">
                <a:extLst>
                  <a:ext uri="{FF2B5EF4-FFF2-40B4-BE49-F238E27FC236}">
                    <a16:creationId xmlns:a16="http://schemas.microsoft.com/office/drawing/2014/main" id="{F7A8C2E3-A796-142F-CBFB-9C55F51F477F}"/>
                  </a:ext>
                </a:extLst>
              </p:cNvPr>
              <p:cNvPicPr/>
              <p:nvPr/>
            </p:nvPicPr>
            <p:blipFill>
              <a:blip r:embed="rId4"/>
              <a:stretch>
                <a:fillRect/>
              </a:stretch>
            </p:blipFill>
            <p:spPr>
              <a:xfrm>
                <a:off x="532528" y="31357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6" name="Ink 35">
                <a:extLst>
                  <a:ext uri="{FF2B5EF4-FFF2-40B4-BE49-F238E27FC236}">
                    <a16:creationId xmlns:a16="http://schemas.microsoft.com/office/drawing/2014/main" id="{50DC0EBE-EA2A-C1B1-AF22-C27B1B5FD602}"/>
                  </a:ext>
                </a:extLst>
              </p14:cNvPr>
              <p14:cNvContentPartPr/>
              <p14:nvPr/>
            </p14:nvContentPartPr>
            <p14:xfrm>
              <a:off x="3200128" y="3265670"/>
              <a:ext cx="360" cy="360"/>
            </p14:xfrm>
          </p:contentPart>
        </mc:Choice>
        <mc:Fallback xmlns="">
          <p:pic>
            <p:nvPicPr>
              <p:cNvPr id="36" name="Ink 35">
                <a:extLst>
                  <a:ext uri="{FF2B5EF4-FFF2-40B4-BE49-F238E27FC236}">
                    <a16:creationId xmlns:a16="http://schemas.microsoft.com/office/drawing/2014/main" id="{50DC0EBE-EA2A-C1B1-AF22-C27B1B5FD602}"/>
                  </a:ext>
                </a:extLst>
              </p:cNvPr>
              <p:cNvPicPr/>
              <p:nvPr/>
            </p:nvPicPr>
            <p:blipFill>
              <a:blip r:embed="rId4"/>
              <a:stretch>
                <a:fillRect/>
              </a:stretch>
            </p:blipFill>
            <p:spPr>
              <a:xfrm>
                <a:off x="3191488" y="325667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7" name="Ink 36">
                <a:extLst>
                  <a:ext uri="{FF2B5EF4-FFF2-40B4-BE49-F238E27FC236}">
                    <a16:creationId xmlns:a16="http://schemas.microsoft.com/office/drawing/2014/main" id="{3DD5DBBD-B01D-AFFA-EFF7-9F03A2D0A566}"/>
                  </a:ext>
                </a:extLst>
              </p14:cNvPr>
              <p14:cNvContentPartPr/>
              <p14:nvPr/>
            </p14:nvContentPartPr>
            <p14:xfrm>
              <a:off x="1091248" y="4170710"/>
              <a:ext cx="360" cy="360"/>
            </p14:xfrm>
          </p:contentPart>
        </mc:Choice>
        <mc:Fallback xmlns="">
          <p:pic>
            <p:nvPicPr>
              <p:cNvPr id="37" name="Ink 36">
                <a:extLst>
                  <a:ext uri="{FF2B5EF4-FFF2-40B4-BE49-F238E27FC236}">
                    <a16:creationId xmlns:a16="http://schemas.microsoft.com/office/drawing/2014/main" id="{3DD5DBBD-B01D-AFFA-EFF7-9F03A2D0A566}"/>
                  </a:ext>
                </a:extLst>
              </p:cNvPr>
              <p:cNvPicPr/>
              <p:nvPr/>
            </p:nvPicPr>
            <p:blipFill>
              <a:blip r:embed="rId4"/>
              <a:stretch>
                <a:fillRect/>
              </a:stretch>
            </p:blipFill>
            <p:spPr>
              <a:xfrm>
                <a:off x="1082608" y="4161710"/>
                <a:ext cx="18000" cy="18000"/>
              </a:xfrm>
              <a:prstGeom prst="rect">
                <a:avLst/>
              </a:prstGeom>
            </p:spPr>
          </p:pic>
        </mc:Fallback>
      </mc:AlternateContent>
      <p:grpSp>
        <p:nvGrpSpPr>
          <p:cNvPr id="41" name="Group 40">
            <a:extLst>
              <a:ext uri="{FF2B5EF4-FFF2-40B4-BE49-F238E27FC236}">
                <a16:creationId xmlns:a16="http://schemas.microsoft.com/office/drawing/2014/main" id="{A78BC74E-EDF7-83D4-14C2-406B87F73C47}"/>
              </a:ext>
            </a:extLst>
          </p:cNvPr>
          <p:cNvGrpSpPr/>
          <p:nvPr/>
        </p:nvGrpSpPr>
        <p:grpSpPr>
          <a:xfrm>
            <a:off x="1371328" y="4170710"/>
            <a:ext cx="360" cy="360"/>
            <a:chOff x="1371328" y="4170710"/>
            <a:chExt cx="360" cy="360"/>
          </a:xfrm>
        </p:grpSpPr>
        <mc:AlternateContent xmlns:mc="http://schemas.openxmlformats.org/markup-compatibility/2006" xmlns:p14="http://schemas.microsoft.com/office/powerpoint/2010/main">
          <mc:Choice Requires="p14">
            <p:contentPart p14:bwMode="auto" r:id="rId9">
              <p14:nvContentPartPr>
                <p14:cNvPr id="38" name="Ink 37">
                  <a:extLst>
                    <a:ext uri="{FF2B5EF4-FFF2-40B4-BE49-F238E27FC236}">
                      <a16:creationId xmlns:a16="http://schemas.microsoft.com/office/drawing/2014/main" id="{59524A38-06B1-B2A1-547A-D55D4B1941B3}"/>
                    </a:ext>
                  </a:extLst>
                </p14:cNvPr>
                <p14:cNvContentPartPr/>
                <p14:nvPr/>
              </p14:nvContentPartPr>
              <p14:xfrm>
                <a:off x="1371328" y="4170710"/>
                <a:ext cx="360" cy="360"/>
              </p14:xfrm>
            </p:contentPart>
          </mc:Choice>
          <mc:Fallback xmlns="">
            <p:pic>
              <p:nvPicPr>
                <p:cNvPr id="38" name="Ink 37">
                  <a:extLst>
                    <a:ext uri="{FF2B5EF4-FFF2-40B4-BE49-F238E27FC236}">
                      <a16:creationId xmlns:a16="http://schemas.microsoft.com/office/drawing/2014/main" id="{59524A38-06B1-B2A1-547A-D55D4B1941B3}"/>
                    </a:ext>
                  </a:extLst>
                </p:cNvPr>
                <p:cNvPicPr/>
                <p:nvPr/>
              </p:nvPicPr>
              <p:blipFill>
                <a:blip r:embed="rId4"/>
                <a:stretch>
                  <a:fillRect/>
                </a:stretch>
              </p:blipFill>
              <p:spPr>
                <a:xfrm>
                  <a:off x="1362328" y="41617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9" name="Ink 38">
                  <a:extLst>
                    <a:ext uri="{FF2B5EF4-FFF2-40B4-BE49-F238E27FC236}">
                      <a16:creationId xmlns:a16="http://schemas.microsoft.com/office/drawing/2014/main" id="{FDDF10F7-165D-96B9-2C56-ACD5C8B5837C}"/>
                    </a:ext>
                  </a:extLst>
                </p14:cNvPr>
                <p14:cNvContentPartPr/>
                <p14:nvPr/>
              </p14:nvContentPartPr>
              <p14:xfrm>
                <a:off x="1371328" y="4170710"/>
                <a:ext cx="360" cy="360"/>
              </p14:xfrm>
            </p:contentPart>
          </mc:Choice>
          <mc:Fallback xmlns="">
            <p:pic>
              <p:nvPicPr>
                <p:cNvPr id="39" name="Ink 38">
                  <a:extLst>
                    <a:ext uri="{FF2B5EF4-FFF2-40B4-BE49-F238E27FC236}">
                      <a16:creationId xmlns:a16="http://schemas.microsoft.com/office/drawing/2014/main" id="{FDDF10F7-165D-96B9-2C56-ACD5C8B5837C}"/>
                    </a:ext>
                  </a:extLst>
                </p:cNvPr>
                <p:cNvPicPr/>
                <p:nvPr/>
              </p:nvPicPr>
              <p:blipFill>
                <a:blip r:embed="rId4"/>
                <a:stretch>
                  <a:fillRect/>
                </a:stretch>
              </p:blipFill>
              <p:spPr>
                <a:xfrm>
                  <a:off x="1362328" y="41617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0" name="Ink 39">
                  <a:extLst>
                    <a:ext uri="{FF2B5EF4-FFF2-40B4-BE49-F238E27FC236}">
                      <a16:creationId xmlns:a16="http://schemas.microsoft.com/office/drawing/2014/main" id="{EC37AF94-4485-207D-1B7D-A3231931AEA1}"/>
                    </a:ext>
                  </a:extLst>
                </p14:cNvPr>
                <p14:cNvContentPartPr/>
                <p14:nvPr/>
              </p14:nvContentPartPr>
              <p14:xfrm>
                <a:off x="1371328" y="4170710"/>
                <a:ext cx="360" cy="360"/>
              </p14:xfrm>
            </p:contentPart>
          </mc:Choice>
          <mc:Fallback xmlns="">
            <p:pic>
              <p:nvPicPr>
                <p:cNvPr id="40" name="Ink 39">
                  <a:extLst>
                    <a:ext uri="{FF2B5EF4-FFF2-40B4-BE49-F238E27FC236}">
                      <a16:creationId xmlns:a16="http://schemas.microsoft.com/office/drawing/2014/main" id="{EC37AF94-4485-207D-1B7D-A3231931AEA1}"/>
                    </a:ext>
                  </a:extLst>
                </p:cNvPr>
                <p:cNvPicPr/>
                <p:nvPr/>
              </p:nvPicPr>
              <p:blipFill>
                <a:blip r:embed="rId4"/>
                <a:stretch>
                  <a:fillRect/>
                </a:stretch>
              </p:blipFill>
              <p:spPr>
                <a:xfrm>
                  <a:off x="1362328" y="4161710"/>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42" name="Ink 41">
                <a:extLst>
                  <a:ext uri="{FF2B5EF4-FFF2-40B4-BE49-F238E27FC236}">
                    <a16:creationId xmlns:a16="http://schemas.microsoft.com/office/drawing/2014/main" id="{F8671600-054E-A6BA-1734-1906404700C5}"/>
                  </a:ext>
                </a:extLst>
              </p14:cNvPr>
              <p14:cNvContentPartPr/>
              <p14:nvPr/>
            </p14:nvContentPartPr>
            <p14:xfrm>
              <a:off x="3601528" y="3405350"/>
              <a:ext cx="360" cy="360"/>
            </p14:xfrm>
          </p:contentPart>
        </mc:Choice>
        <mc:Fallback xmlns="">
          <p:pic>
            <p:nvPicPr>
              <p:cNvPr id="42" name="Ink 41">
                <a:extLst>
                  <a:ext uri="{FF2B5EF4-FFF2-40B4-BE49-F238E27FC236}">
                    <a16:creationId xmlns:a16="http://schemas.microsoft.com/office/drawing/2014/main" id="{F8671600-054E-A6BA-1734-1906404700C5}"/>
                  </a:ext>
                </a:extLst>
              </p:cNvPr>
              <p:cNvPicPr/>
              <p:nvPr/>
            </p:nvPicPr>
            <p:blipFill>
              <a:blip r:embed="rId4"/>
              <a:stretch>
                <a:fillRect/>
              </a:stretch>
            </p:blipFill>
            <p:spPr>
              <a:xfrm>
                <a:off x="3592528" y="33963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3" name="Ink 42">
                <a:extLst>
                  <a:ext uri="{FF2B5EF4-FFF2-40B4-BE49-F238E27FC236}">
                    <a16:creationId xmlns:a16="http://schemas.microsoft.com/office/drawing/2014/main" id="{4C7DBDC2-8499-4331-1151-CDAD5689B930}"/>
                  </a:ext>
                </a:extLst>
              </p14:cNvPr>
              <p14:cNvContentPartPr/>
              <p14:nvPr/>
            </p14:nvContentPartPr>
            <p14:xfrm>
              <a:off x="9880648" y="1996670"/>
              <a:ext cx="360" cy="360"/>
            </p14:xfrm>
          </p:contentPart>
        </mc:Choice>
        <mc:Fallback xmlns="">
          <p:pic>
            <p:nvPicPr>
              <p:cNvPr id="43" name="Ink 42">
                <a:extLst>
                  <a:ext uri="{FF2B5EF4-FFF2-40B4-BE49-F238E27FC236}">
                    <a16:creationId xmlns:a16="http://schemas.microsoft.com/office/drawing/2014/main" id="{4C7DBDC2-8499-4331-1151-CDAD5689B930}"/>
                  </a:ext>
                </a:extLst>
              </p:cNvPr>
              <p:cNvPicPr/>
              <p:nvPr/>
            </p:nvPicPr>
            <p:blipFill>
              <a:blip r:embed="rId4"/>
              <a:stretch>
                <a:fillRect/>
              </a:stretch>
            </p:blipFill>
            <p:spPr>
              <a:xfrm>
                <a:off x="9872008" y="1987670"/>
                <a:ext cx="18000" cy="18000"/>
              </a:xfrm>
              <a:prstGeom prst="rect">
                <a:avLst/>
              </a:prstGeom>
            </p:spPr>
          </p:pic>
        </mc:Fallback>
      </mc:AlternateContent>
    </p:spTree>
    <p:extLst>
      <p:ext uri="{BB962C8B-B14F-4D97-AF65-F5344CB8AC3E}">
        <p14:creationId xmlns:p14="http://schemas.microsoft.com/office/powerpoint/2010/main" val="2192185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B180B1B-FC1D-252D-E862-5721D1B0921E}"/>
                  </a:ext>
                </a:extLst>
              </p:cNvPr>
              <p:cNvSpPr>
                <a:spLocks noGrp="1"/>
              </p:cNvSpPr>
              <p:nvPr>
                <p:ph idx="1"/>
              </p:nvPr>
            </p:nvSpPr>
            <p:spPr>
              <a:xfrm>
                <a:off x="688910" y="379379"/>
                <a:ext cx="10515600" cy="5816147"/>
              </a:xfrm>
            </p:spPr>
            <p:txBody>
              <a:bodyPr/>
              <a:lstStyle/>
              <a:p>
                <a:pPr marL="0" indent="0">
                  <a:buNone/>
                </a:pPr>
                <a:r>
                  <a:rPr lang="en-US" dirty="0"/>
                  <a:t>19.E and F are points on the sides PQ and PR respectively of a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PQR. If PE = 3·9 cm, EQ = 3 cm, PF = 3·6 cm and PR = 6 cm, find whether EF </a:t>
                </a:r>
                <a14:m>
                  <m:oMath xmlns:m="http://schemas.openxmlformats.org/officeDocument/2006/math">
                    <m:r>
                      <a:rPr lang="en-IN" b="0" i="1" smtClean="0">
                        <a:latin typeface="Cambria Math" panose="02040503050406030204" pitchFamily="18" charset="0"/>
                      </a:rPr>
                      <m:t>||</m:t>
                    </m:r>
                  </m:oMath>
                </a14:m>
                <a:r>
                  <a:rPr lang="en-US" dirty="0"/>
                  <a:t> QR.</a:t>
                </a:r>
              </a:p>
              <a:p>
                <a:pPr marL="0" indent="0">
                  <a:buNone/>
                </a:pPr>
                <a:r>
                  <a:rPr lang="en-US" dirty="0"/>
                  <a:t>Solution :               </a:t>
                </a:r>
                <a14:m>
                  <m:oMath xmlns:m="http://schemas.openxmlformats.org/officeDocument/2006/math">
                    <m:f>
                      <m:fPr>
                        <m:ctrlPr>
                          <a:rPr lang="en-US" i="1" smtClean="0">
                            <a:latin typeface="Cambria Math" panose="02040503050406030204" pitchFamily="18" charset="0"/>
                          </a:rPr>
                        </m:ctrlPr>
                      </m:fPr>
                      <m:num>
                        <m:r>
                          <a:rPr lang="en-IN" b="0" i="1" smtClean="0">
                            <a:latin typeface="Cambria Math" panose="02040503050406030204" pitchFamily="18" charset="0"/>
                          </a:rPr>
                          <m:t>𝑃𝐸</m:t>
                        </m:r>
                      </m:num>
                      <m:den>
                        <m:r>
                          <a:rPr lang="en-IN" b="0" i="1" smtClean="0">
                            <a:latin typeface="Cambria Math" panose="02040503050406030204" pitchFamily="18" charset="0"/>
                          </a:rPr>
                          <m:t>𝑃𝑄</m:t>
                        </m:r>
                      </m:den>
                    </m:f>
                    <m:r>
                      <a:rPr lang="en-IN" b="0"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𝑃𝐹</m:t>
                        </m:r>
                      </m:num>
                      <m:den>
                        <m:r>
                          <a:rPr lang="en-IN" b="0" i="1" smtClean="0">
                            <a:latin typeface="Cambria Math" panose="02040503050406030204" pitchFamily="18" charset="0"/>
                          </a:rPr>
                          <m:t>𝑃𝑅</m:t>
                        </m:r>
                      </m:den>
                    </m:f>
                  </m:oMath>
                </a14:m>
                <a:r>
                  <a:rPr lang="en-IN" dirty="0"/>
                  <a:t>=&gt; </a:t>
                </a:r>
                <a14:m>
                  <m:oMath xmlns:m="http://schemas.openxmlformats.org/officeDocument/2006/math">
                    <m:f>
                      <m:fPr>
                        <m:ctrlPr>
                          <a:rPr lang="en-IN" i="1" dirty="0" smtClean="0">
                            <a:latin typeface="Cambria Math" panose="02040503050406030204" pitchFamily="18" charset="0"/>
                          </a:rPr>
                        </m:ctrlPr>
                      </m:fPr>
                      <m:num>
                        <m:r>
                          <a:rPr lang="en-IN" b="0" i="1" dirty="0" smtClean="0">
                            <a:latin typeface="Cambria Math" panose="02040503050406030204" pitchFamily="18" charset="0"/>
                          </a:rPr>
                          <m:t>3.9</m:t>
                        </m:r>
                      </m:num>
                      <m:den>
                        <m:r>
                          <a:rPr lang="en-IN" b="0" i="1" dirty="0" smtClean="0">
                            <a:latin typeface="Cambria Math" panose="02040503050406030204" pitchFamily="18" charset="0"/>
                          </a:rPr>
                          <m:t>6.9</m:t>
                        </m:r>
                      </m:den>
                    </m:f>
                  </m:oMath>
                </a14:m>
                <a:r>
                  <a:rPr lang="en-IN" dirty="0"/>
                  <a:t>=</a:t>
                </a:r>
                <a14:m>
                  <m:oMath xmlns:m="http://schemas.openxmlformats.org/officeDocument/2006/math">
                    <m:f>
                      <m:fPr>
                        <m:ctrlPr>
                          <a:rPr lang="en-IN" i="1" dirty="0" smtClean="0">
                            <a:latin typeface="Cambria Math" panose="02040503050406030204" pitchFamily="18" charset="0"/>
                          </a:rPr>
                        </m:ctrlPr>
                      </m:fPr>
                      <m:num>
                        <m:r>
                          <a:rPr lang="en-IN" b="0" i="1" dirty="0" smtClean="0">
                            <a:latin typeface="Cambria Math" panose="02040503050406030204" pitchFamily="18" charset="0"/>
                          </a:rPr>
                          <m:t>3.6</m:t>
                        </m:r>
                      </m:num>
                      <m:den>
                        <m:r>
                          <a:rPr lang="en-IN" b="0" i="1" dirty="0" smtClean="0">
                            <a:latin typeface="Cambria Math" panose="02040503050406030204" pitchFamily="18" charset="0"/>
                          </a:rPr>
                          <m:t>6</m:t>
                        </m:r>
                      </m:den>
                    </m:f>
                  </m:oMath>
                </a14:m>
                <a:r>
                  <a:rPr lang="en-IN" dirty="0">
                    <a:sym typeface="Wingdings" panose="05000000000000000000" pitchFamily="2" charset="2"/>
                  </a:rPr>
                  <a:t> </a:t>
                </a:r>
                <a14:m>
                  <m:oMath xmlns:m="http://schemas.openxmlformats.org/officeDocument/2006/math">
                    <m:f>
                      <m:fPr>
                        <m:ctrlPr>
                          <a:rPr lang="en-IN" i="1" smtClean="0">
                            <a:latin typeface="Cambria Math" panose="02040503050406030204" pitchFamily="18" charset="0"/>
                            <a:sym typeface="Wingdings" panose="05000000000000000000" pitchFamily="2" charset="2"/>
                          </a:rPr>
                        </m:ctrlPr>
                      </m:fPr>
                      <m:num>
                        <m:r>
                          <a:rPr lang="en-IN" b="0" i="1" smtClean="0">
                            <a:latin typeface="Cambria Math" panose="02040503050406030204" pitchFamily="18" charset="0"/>
                            <a:sym typeface="Wingdings" panose="05000000000000000000" pitchFamily="2" charset="2"/>
                          </a:rPr>
                          <m:t>13</m:t>
                        </m:r>
                      </m:num>
                      <m:den>
                        <m:r>
                          <a:rPr lang="en-IN" b="0" i="1" smtClean="0">
                            <a:latin typeface="Cambria Math" panose="02040503050406030204" pitchFamily="18" charset="0"/>
                            <a:sym typeface="Wingdings" panose="05000000000000000000" pitchFamily="2" charset="2"/>
                          </a:rPr>
                          <m:t>23</m:t>
                        </m:r>
                      </m:den>
                    </m:f>
                    <m:r>
                      <a:rPr lang="en-IN" i="1" smtClean="0">
                        <a:latin typeface="Cambria Math" panose="02040503050406030204" pitchFamily="18" charset="0"/>
                        <a:ea typeface="Cambria Math" panose="02040503050406030204" pitchFamily="18" charset="0"/>
                        <a:sym typeface="Wingdings" panose="05000000000000000000" pitchFamily="2" charset="2"/>
                      </a:rPr>
                      <m:t>≠</m:t>
                    </m:r>
                    <m:f>
                      <m:fPr>
                        <m:ctrlPr>
                          <a:rPr lang="en-IN" i="1" smtClean="0">
                            <a:latin typeface="Cambria Math" panose="02040503050406030204" pitchFamily="18" charset="0"/>
                            <a:ea typeface="Cambria Math" panose="02040503050406030204" pitchFamily="18" charset="0"/>
                            <a:sym typeface="Wingdings" panose="05000000000000000000" pitchFamily="2" charset="2"/>
                          </a:rPr>
                        </m:ctrlPr>
                      </m:fPr>
                      <m:num>
                        <m:r>
                          <a:rPr lang="en-IN" b="0" i="1" smtClean="0">
                            <a:latin typeface="Cambria Math" panose="02040503050406030204" pitchFamily="18" charset="0"/>
                            <a:ea typeface="Cambria Math" panose="02040503050406030204" pitchFamily="18" charset="0"/>
                            <a:sym typeface="Wingdings" panose="05000000000000000000" pitchFamily="2" charset="2"/>
                          </a:rPr>
                          <m:t>3</m:t>
                        </m:r>
                      </m:num>
                      <m:den>
                        <m:r>
                          <a:rPr lang="en-IN" b="0" i="1" smtClean="0">
                            <a:latin typeface="Cambria Math" panose="02040503050406030204" pitchFamily="18" charset="0"/>
                            <a:ea typeface="Cambria Math" panose="02040503050406030204" pitchFamily="18" charset="0"/>
                            <a:sym typeface="Wingdings" panose="05000000000000000000" pitchFamily="2" charset="2"/>
                          </a:rPr>
                          <m:t>5</m:t>
                        </m:r>
                      </m:den>
                    </m:f>
                  </m:oMath>
                </a14:m>
                <a:r>
                  <a:rPr lang="en-IN" dirty="0"/>
                  <a:t> </a:t>
                </a:r>
                <a14:m>
                  <m:oMath xmlns:m="http://schemas.openxmlformats.org/officeDocument/2006/math">
                    <m:r>
                      <a:rPr lang="en-IN" i="1" dirty="0" smtClean="0">
                        <a:latin typeface="Cambria Math" panose="02040503050406030204" pitchFamily="18" charset="0"/>
                        <a:ea typeface="Cambria Math" panose="02040503050406030204" pitchFamily="18" charset="0"/>
                      </a:rPr>
                      <m:t>∴</m:t>
                    </m:r>
                    <m:r>
                      <a:rPr lang="en-IN" b="0" i="1" dirty="0" smtClean="0">
                        <a:latin typeface="Cambria Math" panose="02040503050406030204" pitchFamily="18" charset="0"/>
                        <a:ea typeface="Cambria Math" panose="02040503050406030204" pitchFamily="18" charset="0"/>
                      </a:rPr>
                      <m:t> </m:t>
                    </m:r>
                  </m:oMath>
                </a14:m>
                <a:r>
                  <a:rPr lang="en-IN" dirty="0"/>
                  <a:t>EF not|| QR</a:t>
                </a:r>
              </a:p>
              <a:p>
                <a:pPr marL="0" indent="0">
                  <a:buNone/>
                </a:pPr>
                <a:endParaRPr lang="en-IN" dirty="0"/>
              </a:p>
              <a:p>
                <a:pPr marL="0" indent="0">
                  <a:buNone/>
                </a:pPr>
                <a:endParaRPr lang="en-IN" dirty="0"/>
              </a:p>
              <a:p>
                <a:pPr marL="0" indent="0">
                  <a:buNone/>
                </a:pPr>
                <a:r>
                  <a:rPr lang="en-IN" dirty="0"/>
                  <a:t>19(b) </a:t>
                </a:r>
                <a:r>
                  <a:rPr lang="en-US" dirty="0"/>
                  <a:t>If 12 cosec A = 13, then find the value of </a:t>
                </a:r>
                <a14:m>
                  <m:oMath xmlns:m="http://schemas.openxmlformats.org/officeDocument/2006/math">
                    <m:f>
                      <m:fPr>
                        <m:ctrlPr>
                          <a:rPr lang="en-US" i="1" smtClean="0">
                            <a:latin typeface="Cambria Math" panose="02040503050406030204" pitchFamily="18" charset="0"/>
                          </a:rPr>
                        </m:ctrlPr>
                      </m:fPr>
                      <m:num>
                        <m:r>
                          <a:rPr lang="en-IN" b="0" i="1" smtClean="0">
                            <a:latin typeface="Cambria Math" panose="02040503050406030204" pitchFamily="18" charset="0"/>
                          </a:rPr>
                          <m:t>2</m:t>
                        </m:r>
                        <m:r>
                          <a:rPr lang="en-IN" b="0" i="1" smtClean="0">
                            <a:latin typeface="Cambria Math" panose="02040503050406030204" pitchFamily="18" charset="0"/>
                          </a:rPr>
                          <m:t>𝑠𝑖𝑛𝐴</m:t>
                        </m:r>
                        <m:r>
                          <a:rPr lang="en-IN" b="0" i="1" smtClean="0">
                            <a:latin typeface="Cambria Math" panose="02040503050406030204" pitchFamily="18" charset="0"/>
                          </a:rPr>
                          <m:t>−3</m:t>
                        </m:r>
                        <m:r>
                          <a:rPr lang="en-IN" b="0" i="1" smtClean="0">
                            <a:latin typeface="Cambria Math" panose="02040503050406030204" pitchFamily="18" charset="0"/>
                          </a:rPr>
                          <m:t>𝑐𝑜𝑠𝐴</m:t>
                        </m:r>
                      </m:num>
                      <m:den>
                        <m:r>
                          <a:rPr lang="en-IN" b="0" i="1" smtClean="0">
                            <a:latin typeface="Cambria Math" panose="02040503050406030204" pitchFamily="18" charset="0"/>
                          </a:rPr>
                          <m:t>4</m:t>
                        </m:r>
                        <m:r>
                          <a:rPr lang="en-IN" b="0" i="1" smtClean="0">
                            <a:latin typeface="Cambria Math" panose="02040503050406030204" pitchFamily="18" charset="0"/>
                          </a:rPr>
                          <m:t>𝑠𝑖𝑛𝐴</m:t>
                        </m:r>
                        <m:r>
                          <a:rPr lang="en-IN" b="0" i="1" smtClean="0">
                            <a:latin typeface="Cambria Math" panose="02040503050406030204" pitchFamily="18" charset="0"/>
                          </a:rPr>
                          <m:t>−9</m:t>
                        </m:r>
                        <m:r>
                          <a:rPr lang="en-IN" b="0" i="1" smtClean="0">
                            <a:latin typeface="Cambria Math" panose="02040503050406030204" pitchFamily="18" charset="0"/>
                          </a:rPr>
                          <m:t>𝑐𝑜𝑠𝐴</m:t>
                        </m:r>
                      </m:den>
                    </m:f>
                  </m:oMath>
                </a14:m>
                <a:endParaRPr lang="en-IN" dirty="0"/>
              </a:p>
              <a:p>
                <a:pPr marL="0" indent="0">
                  <a:buNone/>
                </a:pPr>
                <a:r>
                  <a:rPr lang="en-IN" dirty="0"/>
                  <a:t>        </a:t>
                </a:r>
                <a:r>
                  <a:rPr lang="en-IN" dirty="0" err="1"/>
                  <a:t>CoescA</a:t>
                </a:r>
                <a:r>
                  <a:rPr lang="en-IN" dirty="0"/>
                  <a:t>=</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13</m:t>
                        </m:r>
                      </m:num>
                      <m:den>
                        <m:r>
                          <a:rPr lang="en-IN" b="0" i="1" smtClean="0">
                            <a:latin typeface="Cambria Math" panose="02040503050406030204" pitchFamily="18" charset="0"/>
                          </a:rPr>
                          <m:t>12</m:t>
                        </m:r>
                      </m:den>
                    </m:f>
                  </m:oMath>
                </a14:m>
                <a:r>
                  <a:rPr lang="en-IN" dirty="0"/>
                  <a:t>   </a:t>
                </a:r>
                <a:r>
                  <a:rPr lang="en-IN" dirty="0" err="1"/>
                  <a:t>SinA</a:t>
                </a:r>
                <a:r>
                  <a:rPr lang="en-IN" dirty="0"/>
                  <a:t>=</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12</m:t>
                        </m:r>
                      </m:num>
                      <m:den>
                        <m:r>
                          <a:rPr lang="en-IN" b="0" i="1" smtClean="0">
                            <a:latin typeface="Cambria Math" panose="02040503050406030204" pitchFamily="18" charset="0"/>
                          </a:rPr>
                          <m:t>13</m:t>
                        </m:r>
                      </m:den>
                    </m:f>
                  </m:oMath>
                </a14:m>
                <a:r>
                  <a:rPr lang="en-IN" dirty="0"/>
                  <a:t>   cos A=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5</m:t>
                        </m:r>
                      </m:num>
                      <m:den>
                        <m:r>
                          <a:rPr lang="en-IN" b="0" i="1" smtClean="0">
                            <a:latin typeface="Cambria Math" panose="02040503050406030204" pitchFamily="18" charset="0"/>
                          </a:rPr>
                          <m:t>13</m:t>
                        </m:r>
                      </m:den>
                    </m:f>
                  </m:oMath>
                </a14:m>
                <a:r>
                  <a:rPr lang="en-IN" dirty="0"/>
                  <a:t> by solving </a:t>
                </a:r>
              </a:p>
              <a:p>
                <a:pPr marL="0" indent="0">
                  <a:buNone/>
                </a:pPr>
                <a14:m>
                  <m:oMath xmlns:m="http://schemas.openxmlformats.org/officeDocument/2006/math">
                    <m:f>
                      <m:fPr>
                        <m:ctrlPr>
                          <a:rPr lang="en-IN" i="1" smtClean="0">
                            <a:latin typeface="Cambria Math" panose="02040503050406030204" pitchFamily="18" charset="0"/>
                          </a:rPr>
                        </m:ctrlPr>
                      </m:fPr>
                      <m:num>
                        <m:f>
                          <m:fPr>
                            <m:ctrlPr>
                              <a:rPr lang="en-IN" b="0" i="1" smtClean="0">
                                <a:latin typeface="Cambria Math" panose="02040503050406030204" pitchFamily="18" charset="0"/>
                              </a:rPr>
                            </m:ctrlPr>
                          </m:fPr>
                          <m:num>
                            <m:r>
                              <a:rPr lang="en-IN" b="0" i="1" smtClean="0">
                                <a:latin typeface="Cambria Math" panose="02040503050406030204" pitchFamily="18" charset="0"/>
                              </a:rPr>
                              <m:t>2</m:t>
                            </m:r>
                            <m:r>
                              <a:rPr lang="en-IN" b="0" i="1" smtClean="0">
                                <a:latin typeface="Cambria Math" panose="02040503050406030204" pitchFamily="18" charset="0"/>
                              </a:rPr>
                              <m:t>𝑥</m:t>
                            </m:r>
                            <m:r>
                              <a:rPr lang="en-IN" b="0" i="1" smtClean="0">
                                <a:latin typeface="Cambria Math" panose="02040503050406030204" pitchFamily="18" charset="0"/>
                              </a:rPr>
                              <m:t>12</m:t>
                            </m:r>
                          </m:num>
                          <m:den>
                            <m:r>
                              <a:rPr lang="en-IN" b="0" i="1" smtClean="0">
                                <a:latin typeface="Cambria Math" panose="02040503050406030204" pitchFamily="18" charset="0"/>
                              </a:rPr>
                              <m:t>13</m:t>
                            </m:r>
                          </m:den>
                        </m:f>
                        <m:r>
                          <a:rPr lang="en-IN" b="0" i="1" smtClean="0">
                            <a:latin typeface="Cambria Math" panose="02040503050406030204" pitchFamily="18" charset="0"/>
                          </a:rPr>
                          <m:t>−3</m:t>
                        </m:r>
                        <m:r>
                          <a:rPr lang="en-IN" b="0" i="1" smtClean="0">
                            <a:latin typeface="Cambria Math" panose="02040503050406030204" pitchFamily="18" charset="0"/>
                          </a:rPr>
                          <m:t>𝑥</m:t>
                        </m:r>
                        <m:f>
                          <m:fPr>
                            <m:ctrlPr>
                              <a:rPr lang="en-IN" b="0" i="1" smtClean="0">
                                <a:latin typeface="Cambria Math" panose="02040503050406030204" pitchFamily="18" charset="0"/>
                              </a:rPr>
                            </m:ctrlPr>
                          </m:fPr>
                          <m:num>
                            <m:r>
                              <a:rPr lang="en-IN" b="0" i="1" smtClean="0">
                                <a:latin typeface="Cambria Math" panose="02040503050406030204" pitchFamily="18" charset="0"/>
                              </a:rPr>
                              <m:t>5</m:t>
                            </m:r>
                          </m:num>
                          <m:den>
                            <m:r>
                              <a:rPr lang="en-IN" b="0" i="1" smtClean="0">
                                <a:latin typeface="Cambria Math" panose="02040503050406030204" pitchFamily="18" charset="0"/>
                              </a:rPr>
                              <m:t>13</m:t>
                            </m:r>
                          </m:den>
                        </m:f>
                        <m:r>
                          <a:rPr lang="en-IN" b="0" i="1" smtClean="0">
                            <a:latin typeface="Cambria Math" panose="02040503050406030204" pitchFamily="18" charset="0"/>
                          </a:rPr>
                          <m:t> </m:t>
                        </m:r>
                      </m:num>
                      <m:den>
                        <m:f>
                          <m:fPr>
                            <m:ctrlPr>
                              <a:rPr lang="en-IN" b="0" i="1" smtClean="0">
                                <a:latin typeface="Cambria Math" panose="02040503050406030204" pitchFamily="18" charset="0"/>
                              </a:rPr>
                            </m:ctrlPr>
                          </m:fPr>
                          <m:num>
                            <m:r>
                              <a:rPr lang="en-IN" b="0" i="1" smtClean="0">
                                <a:latin typeface="Cambria Math" panose="02040503050406030204" pitchFamily="18" charset="0"/>
                              </a:rPr>
                              <m:t>4</m:t>
                            </m:r>
                            <m:r>
                              <a:rPr lang="en-IN" b="0" i="1" smtClean="0">
                                <a:latin typeface="Cambria Math" panose="02040503050406030204" pitchFamily="18" charset="0"/>
                              </a:rPr>
                              <m:t>𝑥</m:t>
                            </m:r>
                            <m:r>
                              <a:rPr lang="en-IN" b="0" i="1" smtClean="0">
                                <a:latin typeface="Cambria Math" panose="02040503050406030204" pitchFamily="18" charset="0"/>
                              </a:rPr>
                              <m:t>12</m:t>
                            </m:r>
                          </m:num>
                          <m:den>
                            <m:r>
                              <a:rPr lang="en-IN" b="0" i="1" smtClean="0">
                                <a:latin typeface="Cambria Math" panose="02040503050406030204" pitchFamily="18" charset="0"/>
                              </a:rPr>
                              <m:t>13</m:t>
                            </m:r>
                          </m:den>
                        </m:f>
                        <m:r>
                          <a:rPr lang="en-IN" b="0"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9</m:t>
                            </m:r>
                            <m:r>
                              <a:rPr lang="en-IN" b="0" i="1" smtClean="0">
                                <a:latin typeface="Cambria Math" panose="02040503050406030204" pitchFamily="18" charset="0"/>
                              </a:rPr>
                              <m:t>𝑥</m:t>
                            </m:r>
                            <m:r>
                              <a:rPr lang="en-IN" b="0" i="1" smtClean="0">
                                <a:latin typeface="Cambria Math" panose="02040503050406030204" pitchFamily="18" charset="0"/>
                              </a:rPr>
                              <m:t>5</m:t>
                            </m:r>
                          </m:num>
                          <m:den>
                            <m:r>
                              <a:rPr lang="en-IN" b="0" i="1" smtClean="0">
                                <a:latin typeface="Cambria Math" panose="02040503050406030204" pitchFamily="18" charset="0"/>
                              </a:rPr>
                              <m:t>13</m:t>
                            </m:r>
                          </m:den>
                        </m:f>
                      </m:den>
                    </m:f>
                  </m:oMath>
                </a14:m>
                <a:r>
                  <a:rPr lang="en-IN" dirty="0"/>
                  <a:t> = </a:t>
                </a:r>
                <a14:m>
                  <m:oMath xmlns:m="http://schemas.openxmlformats.org/officeDocument/2006/math">
                    <m:f>
                      <m:fPr>
                        <m:ctrlPr>
                          <a:rPr lang="en-IN" i="1" smtClean="0">
                            <a:latin typeface="Cambria Math" panose="02040503050406030204" pitchFamily="18" charset="0"/>
                          </a:rPr>
                        </m:ctrlPr>
                      </m:fPr>
                      <m:num>
                        <m:f>
                          <m:fPr>
                            <m:ctrlPr>
                              <a:rPr lang="en-IN" b="0" i="1" smtClean="0">
                                <a:latin typeface="Cambria Math" panose="02040503050406030204" pitchFamily="18" charset="0"/>
                              </a:rPr>
                            </m:ctrlPr>
                          </m:fPr>
                          <m:num>
                            <m:r>
                              <a:rPr lang="en-IN" b="0" i="1" smtClean="0">
                                <a:latin typeface="Cambria Math" panose="02040503050406030204" pitchFamily="18" charset="0"/>
                              </a:rPr>
                              <m:t>24</m:t>
                            </m:r>
                          </m:num>
                          <m:den>
                            <m:r>
                              <a:rPr lang="en-IN" b="0" i="1" smtClean="0">
                                <a:latin typeface="Cambria Math" panose="02040503050406030204" pitchFamily="18" charset="0"/>
                              </a:rPr>
                              <m:t>13</m:t>
                            </m:r>
                          </m:den>
                        </m:f>
                        <m:r>
                          <a:rPr lang="en-IN" b="0"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15</m:t>
                            </m:r>
                          </m:num>
                          <m:den>
                            <m:r>
                              <a:rPr lang="en-IN" b="0" i="1" smtClean="0">
                                <a:latin typeface="Cambria Math" panose="02040503050406030204" pitchFamily="18" charset="0"/>
                              </a:rPr>
                              <m:t>13</m:t>
                            </m:r>
                          </m:den>
                        </m:f>
                      </m:num>
                      <m:den>
                        <m:f>
                          <m:fPr>
                            <m:ctrlPr>
                              <a:rPr lang="en-IN" b="0" i="1" smtClean="0">
                                <a:latin typeface="Cambria Math" panose="02040503050406030204" pitchFamily="18" charset="0"/>
                              </a:rPr>
                            </m:ctrlPr>
                          </m:fPr>
                          <m:num>
                            <m:r>
                              <a:rPr lang="en-IN" b="0" i="1" smtClean="0">
                                <a:latin typeface="Cambria Math" panose="02040503050406030204" pitchFamily="18" charset="0"/>
                              </a:rPr>
                              <m:t>48</m:t>
                            </m:r>
                          </m:num>
                          <m:den>
                            <m:r>
                              <a:rPr lang="en-IN" b="0" i="1" smtClean="0">
                                <a:latin typeface="Cambria Math" panose="02040503050406030204" pitchFamily="18" charset="0"/>
                              </a:rPr>
                              <m:t>13</m:t>
                            </m:r>
                          </m:den>
                        </m:f>
                        <m:r>
                          <a:rPr lang="en-IN" b="0"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45</m:t>
                            </m:r>
                          </m:num>
                          <m:den>
                            <m:r>
                              <a:rPr lang="en-IN" b="0" i="1" smtClean="0">
                                <a:latin typeface="Cambria Math" panose="02040503050406030204" pitchFamily="18" charset="0"/>
                              </a:rPr>
                              <m:t>13</m:t>
                            </m:r>
                          </m:den>
                        </m:f>
                      </m:den>
                    </m:f>
                  </m:oMath>
                </a14:m>
                <a:r>
                  <a:rPr lang="en-IN" dirty="0"/>
                  <a:t>  =</a:t>
                </a:r>
                <a14:m>
                  <m:oMath xmlns:m="http://schemas.openxmlformats.org/officeDocument/2006/math">
                    <m:f>
                      <m:fPr>
                        <m:ctrlPr>
                          <a:rPr lang="en-IN" i="1" dirty="0" smtClean="0">
                            <a:latin typeface="Cambria Math" panose="02040503050406030204" pitchFamily="18" charset="0"/>
                          </a:rPr>
                        </m:ctrlPr>
                      </m:fPr>
                      <m:num>
                        <m:f>
                          <m:fPr>
                            <m:ctrlPr>
                              <a:rPr lang="en-IN" b="0" i="1" dirty="0" smtClean="0">
                                <a:latin typeface="Cambria Math" panose="02040503050406030204" pitchFamily="18" charset="0"/>
                              </a:rPr>
                            </m:ctrlPr>
                          </m:fPr>
                          <m:num>
                            <m:r>
                              <a:rPr lang="en-IN" b="0" i="1" dirty="0" smtClean="0">
                                <a:latin typeface="Cambria Math" panose="02040503050406030204" pitchFamily="18" charset="0"/>
                              </a:rPr>
                              <m:t>9</m:t>
                            </m:r>
                          </m:num>
                          <m:den>
                            <m:r>
                              <a:rPr lang="en-IN" b="0" i="1" dirty="0" smtClean="0">
                                <a:latin typeface="Cambria Math" panose="02040503050406030204" pitchFamily="18" charset="0"/>
                              </a:rPr>
                              <m:t>13</m:t>
                            </m:r>
                          </m:den>
                        </m:f>
                      </m:num>
                      <m:den>
                        <m:f>
                          <m:fPr>
                            <m:ctrlPr>
                              <a:rPr lang="en-IN" b="0" i="1" dirty="0" smtClean="0">
                                <a:latin typeface="Cambria Math" panose="02040503050406030204" pitchFamily="18" charset="0"/>
                              </a:rPr>
                            </m:ctrlPr>
                          </m:fPr>
                          <m:num>
                            <m:r>
                              <a:rPr lang="en-IN" b="0" i="1" dirty="0" smtClean="0">
                                <a:latin typeface="Cambria Math" panose="02040503050406030204" pitchFamily="18" charset="0"/>
                              </a:rPr>
                              <m:t>3</m:t>
                            </m:r>
                          </m:num>
                          <m:den>
                            <m:r>
                              <a:rPr lang="en-IN" b="0" i="1" dirty="0" smtClean="0">
                                <a:latin typeface="Cambria Math" panose="02040503050406030204" pitchFamily="18" charset="0"/>
                              </a:rPr>
                              <m:t>13</m:t>
                            </m:r>
                          </m:den>
                        </m:f>
                      </m:den>
                    </m:f>
                  </m:oMath>
                </a14:m>
                <a:r>
                  <a:rPr lang="en-IN" dirty="0"/>
                  <a:t> =</a:t>
                </a:r>
                <a14:m>
                  <m:oMath xmlns:m="http://schemas.openxmlformats.org/officeDocument/2006/math">
                    <m:f>
                      <m:fPr>
                        <m:ctrlPr>
                          <a:rPr lang="en-IN" i="1" dirty="0" smtClean="0">
                            <a:latin typeface="Cambria Math" panose="02040503050406030204" pitchFamily="18" charset="0"/>
                          </a:rPr>
                        </m:ctrlPr>
                      </m:fPr>
                      <m:num>
                        <m:r>
                          <a:rPr lang="en-IN" b="0" i="1" dirty="0" smtClean="0">
                            <a:latin typeface="Cambria Math" panose="02040503050406030204" pitchFamily="18" charset="0"/>
                          </a:rPr>
                          <m:t>9</m:t>
                        </m:r>
                      </m:num>
                      <m:den>
                        <m:r>
                          <a:rPr lang="en-IN" b="0" i="1" dirty="0" smtClean="0">
                            <a:latin typeface="Cambria Math" panose="02040503050406030204" pitchFamily="18" charset="0"/>
                          </a:rPr>
                          <m:t>3</m:t>
                        </m:r>
                      </m:den>
                    </m:f>
                  </m:oMath>
                </a14:m>
                <a:r>
                  <a:rPr lang="en-IN" dirty="0"/>
                  <a:t> =3 Ans =3</a:t>
                </a:r>
              </a:p>
            </p:txBody>
          </p:sp>
        </mc:Choice>
        <mc:Fallback xmlns="">
          <p:sp>
            <p:nvSpPr>
              <p:cNvPr id="3" name="Content Placeholder 2">
                <a:extLst>
                  <a:ext uri="{FF2B5EF4-FFF2-40B4-BE49-F238E27FC236}">
                    <a16:creationId xmlns:a16="http://schemas.microsoft.com/office/drawing/2014/main" id="{6B180B1B-FC1D-252D-E862-5721D1B0921E}"/>
                  </a:ext>
                </a:extLst>
              </p:cNvPr>
              <p:cNvSpPr>
                <a:spLocks noGrp="1" noRot="1" noChangeAspect="1" noMove="1" noResize="1" noEditPoints="1" noAdjustHandles="1" noChangeArrowheads="1" noChangeShapeType="1" noTextEdit="1"/>
              </p:cNvSpPr>
              <p:nvPr>
                <p:ph idx="1"/>
              </p:nvPr>
            </p:nvSpPr>
            <p:spPr>
              <a:xfrm>
                <a:off x="688910" y="379379"/>
                <a:ext cx="10515600" cy="5816147"/>
              </a:xfrm>
              <a:blipFill>
                <a:blip r:embed="rId2"/>
                <a:stretch>
                  <a:fillRect l="-1159" t="-1677" r="-986"/>
                </a:stretch>
              </a:blipFill>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10" name="Ink 9">
                <a:extLst>
                  <a:ext uri="{FF2B5EF4-FFF2-40B4-BE49-F238E27FC236}">
                    <a16:creationId xmlns:a16="http://schemas.microsoft.com/office/drawing/2014/main" id="{2783DC42-426F-A31A-40F3-06B64A03B8E7}"/>
                  </a:ext>
                </a:extLst>
              </p14:cNvPr>
              <p14:cNvContentPartPr/>
              <p14:nvPr/>
            </p14:nvContentPartPr>
            <p14:xfrm>
              <a:off x="1754008" y="2732870"/>
              <a:ext cx="1342800" cy="38520"/>
            </p14:xfrm>
          </p:contentPart>
        </mc:Choice>
        <mc:Fallback xmlns="">
          <p:pic>
            <p:nvPicPr>
              <p:cNvPr id="10" name="Ink 9">
                <a:extLst>
                  <a:ext uri="{FF2B5EF4-FFF2-40B4-BE49-F238E27FC236}">
                    <a16:creationId xmlns:a16="http://schemas.microsoft.com/office/drawing/2014/main" id="{2783DC42-426F-A31A-40F3-06B64A03B8E7}"/>
                  </a:ext>
                </a:extLst>
              </p:cNvPr>
              <p:cNvPicPr/>
              <p:nvPr/>
            </p:nvPicPr>
            <p:blipFill>
              <a:blip r:embed="rId4"/>
              <a:stretch>
                <a:fillRect/>
              </a:stretch>
            </p:blipFill>
            <p:spPr>
              <a:xfrm>
                <a:off x="1745008" y="2723870"/>
                <a:ext cx="136044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B4A2D5BB-EE12-FC9D-9CA6-67D12465EDB0}"/>
                  </a:ext>
                </a:extLst>
              </p14:cNvPr>
              <p14:cNvContentPartPr/>
              <p14:nvPr/>
            </p14:nvContentPartPr>
            <p14:xfrm>
              <a:off x="2463208" y="1371350"/>
              <a:ext cx="7560" cy="213840"/>
            </p14:xfrm>
          </p:contentPart>
        </mc:Choice>
        <mc:Fallback xmlns="">
          <p:pic>
            <p:nvPicPr>
              <p:cNvPr id="12" name="Ink 11">
                <a:extLst>
                  <a:ext uri="{FF2B5EF4-FFF2-40B4-BE49-F238E27FC236}">
                    <a16:creationId xmlns:a16="http://schemas.microsoft.com/office/drawing/2014/main" id="{B4A2D5BB-EE12-FC9D-9CA6-67D12465EDB0}"/>
                  </a:ext>
                </a:extLst>
              </p:cNvPr>
              <p:cNvPicPr/>
              <p:nvPr/>
            </p:nvPicPr>
            <p:blipFill>
              <a:blip r:embed="rId6"/>
              <a:stretch>
                <a:fillRect/>
              </a:stretch>
            </p:blipFill>
            <p:spPr>
              <a:xfrm>
                <a:off x="2454208" y="1362710"/>
                <a:ext cx="2520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990FC66D-8406-3696-1A97-6544FA44EB40}"/>
                  </a:ext>
                </a:extLst>
              </p14:cNvPr>
              <p14:cNvContentPartPr/>
              <p14:nvPr/>
            </p14:nvContentPartPr>
            <p14:xfrm>
              <a:off x="2455288" y="1361990"/>
              <a:ext cx="65520" cy="47520"/>
            </p14:xfrm>
          </p:contentPart>
        </mc:Choice>
        <mc:Fallback xmlns="">
          <p:pic>
            <p:nvPicPr>
              <p:cNvPr id="13" name="Ink 12">
                <a:extLst>
                  <a:ext uri="{FF2B5EF4-FFF2-40B4-BE49-F238E27FC236}">
                    <a16:creationId xmlns:a16="http://schemas.microsoft.com/office/drawing/2014/main" id="{990FC66D-8406-3696-1A97-6544FA44EB40}"/>
                  </a:ext>
                </a:extLst>
              </p:cNvPr>
              <p:cNvPicPr/>
              <p:nvPr/>
            </p:nvPicPr>
            <p:blipFill>
              <a:blip r:embed="rId8"/>
              <a:stretch>
                <a:fillRect/>
              </a:stretch>
            </p:blipFill>
            <p:spPr>
              <a:xfrm>
                <a:off x="2446288" y="1353350"/>
                <a:ext cx="8316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k 13">
                <a:extLst>
                  <a:ext uri="{FF2B5EF4-FFF2-40B4-BE49-F238E27FC236}">
                    <a16:creationId xmlns:a16="http://schemas.microsoft.com/office/drawing/2014/main" id="{AD14CD3D-4A8D-896A-9140-5CB3929E6C3E}"/>
                  </a:ext>
                </a:extLst>
              </p14:cNvPr>
              <p14:cNvContentPartPr/>
              <p14:nvPr/>
            </p14:nvContentPartPr>
            <p14:xfrm>
              <a:off x="2430448" y="1380710"/>
              <a:ext cx="253440" cy="135000"/>
            </p14:xfrm>
          </p:contentPart>
        </mc:Choice>
        <mc:Fallback xmlns="">
          <p:pic>
            <p:nvPicPr>
              <p:cNvPr id="14" name="Ink 13">
                <a:extLst>
                  <a:ext uri="{FF2B5EF4-FFF2-40B4-BE49-F238E27FC236}">
                    <a16:creationId xmlns:a16="http://schemas.microsoft.com/office/drawing/2014/main" id="{AD14CD3D-4A8D-896A-9140-5CB3929E6C3E}"/>
                  </a:ext>
                </a:extLst>
              </p:cNvPr>
              <p:cNvPicPr/>
              <p:nvPr/>
            </p:nvPicPr>
            <p:blipFill>
              <a:blip r:embed="rId10"/>
              <a:stretch>
                <a:fillRect/>
              </a:stretch>
            </p:blipFill>
            <p:spPr>
              <a:xfrm>
                <a:off x="2421448" y="1371710"/>
                <a:ext cx="27108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E6F99672-EF37-A05E-71A2-0DCA63A4ACBB}"/>
                  </a:ext>
                </a:extLst>
              </p14:cNvPr>
              <p14:cNvContentPartPr/>
              <p14:nvPr/>
            </p14:nvContentPartPr>
            <p14:xfrm>
              <a:off x="1710863" y="2211050"/>
              <a:ext cx="176040" cy="217800"/>
            </p14:xfrm>
          </p:contentPart>
        </mc:Choice>
        <mc:Fallback xmlns="">
          <p:pic>
            <p:nvPicPr>
              <p:cNvPr id="15" name="Ink 14">
                <a:extLst>
                  <a:ext uri="{FF2B5EF4-FFF2-40B4-BE49-F238E27FC236}">
                    <a16:creationId xmlns:a16="http://schemas.microsoft.com/office/drawing/2014/main" id="{E6F99672-EF37-A05E-71A2-0DCA63A4ACBB}"/>
                  </a:ext>
                </a:extLst>
              </p:cNvPr>
              <p:cNvPicPr/>
              <p:nvPr/>
            </p:nvPicPr>
            <p:blipFill>
              <a:blip r:embed="rId12"/>
              <a:stretch>
                <a:fillRect/>
              </a:stretch>
            </p:blipFill>
            <p:spPr>
              <a:xfrm>
                <a:off x="1701863" y="2202050"/>
                <a:ext cx="19368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41C45DD9-A3AA-787F-B1A3-6A51AEAADBCD}"/>
                  </a:ext>
                </a:extLst>
              </p14:cNvPr>
              <p14:cNvContentPartPr/>
              <p14:nvPr/>
            </p14:nvContentPartPr>
            <p14:xfrm>
              <a:off x="1604968" y="2071550"/>
              <a:ext cx="167040" cy="360"/>
            </p14:xfrm>
          </p:contentPart>
        </mc:Choice>
        <mc:Fallback xmlns="">
          <p:pic>
            <p:nvPicPr>
              <p:cNvPr id="16" name="Ink 15">
                <a:extLst>
                  <a:ext uri="{FF2B5EF4-FFF2-40B4-BE49-F238E27FC236}">
                    <a16:creationId xmlns:a16="http://schemas.microsoft.com/office/drawing/2014/main" id="{41C45DD9-A3AA-787F-B1A3-6A51AEAADBCD}"/>
                  </a:ext>
                </a:extLst>
              </p:cNvPr>
              <p:cNvPicPr/>
              <p:nvPr/>
            </p:nvPicPr>
            <p:blipFill>
              <a:blip r:embed="rId14"/>
              <a:stretch>
                <a:fillRect/>
              </a:stretch>
            </p:blipFill>
            <p:spPr>
              <a:xfrm>
                <a:off x="1595968" y="2062550"/>
                <a:ext cx="1846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7" name="Ink 16">
                <a:extLst>
                  <a:ext uri="{FF2B5EF4-FFF2-40B4-BE49-F238E27FC236}">
                    <a16:creationId xmlns:a16="http://schemas.microsoft.com/office/drawing/2014/main" id="{0ED681A9-371B-86D6-75B6-70C4F7FB2971}"/>
                  </a:ext>
                </a:extLst>
              </p14:cNvPr>
              <p14:cNvContentPartPr/>
              <p14:nvPr/>
            </p14:nvContentPartPr>
            <p14:xfrm>
              <a:off x="1651048" y="2135990"/>
              <a:ext cx="158040" cy="38160"/>
            </p14:xfrm>
          </p:contentPart>
        </mc:Choice>
        <mc:Fallback xmlns="">
          <p:pic>
            <p:nvPicPr>
              <p:cNvPr id="17" name="Ink 16">
                <a:extLst>
                  <a:ext uri="{FF2B5EF4-FFF2-40B4-BE49-F238E27FC236}">
                    <a16:creationId xmlns:a16="http://schemas.microsoft.com/office/drawing/2014/main" id="{0ED681A9-371B-86D6-75B6-70C4F7FB2971}"/>
                  </a:ext>
                </a:extLst>
              </p:cNvPr>
              <p:cNvPicPr/>
              <p:nvPr/>
            </p:nvPicPr>
            <p:blipFill>
              <a:blip r:embed="rId16"/>
              <a:stretch>
                <a:fillRect/>
              </a:stretch>
            </p:blipFill>
            <p:spPr>
              <a:xfrm>
                <a:off x="1642408" y="2126990"/>
                <a:ext cx="17568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5" name="Ink 24">
                <a:extLst>
                  <a:ext uri="{FF2B5EF4-FFF2-40B4-BE49-F238E27FC236}">
                    <a16:creationId xmlns:a16="http://schemas.microsoft.com/office/drawing/2014/main" id="{0CC3C19A-4B81-EE51-471D-6B1F23F042F9}"/>
                  </a:ext>
                </a:extLst>
              </p14:cNvPr>
              <p14:cNvContentPartPr/>
              <p14:nvPr/>
            </p14:nvContentPartPr>
            <p14:xfrm>
              <a:off x="1539088" y="2714870"/>
              <a:ext cx="170280" cy="294480"/>
            </p14:xfrm>
          </p:contentPart>
        </mc:Choice>
        <mc:Fallback xmlns="">
          <p:pic>
            <p:nvPicPr>
              <p:cNvPr id="25" name="Ink 24">
                <a:extLst>
                  <a:ext uri="{FF2B5EF4-FFF2-40B4-BE49-F238E27FC236}">
                    <a16:creationId xmlns:a16="http://schemas.microsoft.com/office/drawing/2014/main" id="{0CC3C19A-4B81-EE51-471D-6B1F23F042F9}"/>
                  </a:ext>
                </a:extLst>
              </p:cNvPr>
              <p:cNvPicPr/>
              <p:nvPr/>
            </p:nvPicPr>
            <p:blipFill>
              <a:blip r:embed="rId18"/>
              <a:stretch>
                <a:fillRect/>
              </a:stretch>
            </p:blipFill>
            <p:spPr>
              <a:xfrm>
                <a:off x="1530448" y="2705870"/>
                <a:ext cx="187920" cy="3121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6" name="Ink 25">
                <a:extLst>
                  <a:ext uri="{FF2B5EF4-FFF2-40B4-BE49-F238E27FC236}">
                    <a16:creationId xmlns:a16="http://schemas.microsoft.com/office/drawing/2014/main" id="{B14EF61E-0790-493C-50DE-6A88BC76C59A}"/>
                  </a:ext>
                </a:extLst>
              </p14:cNvPr>
              <p14:cNvContentPartPr/>
              <p14:nvPr/>
            </p14:nvContentPartPr>
            <p14:xfrm>
              <a:off x="1642048" y="2901350"/>
              <a:ext cx="182880" cy="97920"/>
            </p14:xfrm>
          </p:contentPart>
        </mc:Choice>
        <mc:Fallback xmlns="">
          <p:pic>
            <p:nvPicPr>
              <p:cNvPr id="26" name="Ink 25">
                <a:extLst>
                  <a:ext uri="{FF2B5EF4-FFF2-40B4-BE49-F238E27FC236}">
                    <a16:creationId xmlns:a16="http://schemas.microsoft.com/office/drawing/2014/main" id="{B14EF61E-0790-493C-50DE-6A88BC76C59A}"/>
                  </a:ext>
                </a:extLst>
              </p:cNvPr>
              <p:cNvPicPr/>
              <p:nvPr/>
            </p:nvPicPr>
            <p:blipFill>
              <a:blip r:embed="rId20"/>
              <a:stretch>
                <a:fillRect/>
              </a:stretch>
            </p:blipFill>
            <p:spPr>
              <a:xfrm>
                <a:off x="1633048" y="2892710"/>
                <a:ext cx="20052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7" name="Ink 26">
                <a:extLst>
                  <a:ext uri="{FF2B5EF4-FFF2-40B4-BE49-F238E27FC236}">
                    <a16:creationId xmlns:a16="http://schemas.microsoft.com/office/drawing/2014/main" id="{10053273-7777-58BE-A6C8-C01B807BF842}"/>
                  </a:ext>
                </a:extLst>
              </p14:cNvPr>
              <p14:cNvContentPartPr/>
              <p14:nvPr/>
            </p14:nvContentPartPr>
            <p14:xfrm>
              <a:off x="3303088" y="2733590"/>
              <a:ext cx="360" cy="213840"/>
            </p14:xfrm>
          </p:contentPart>
        </mc:Choice>
        <mc:Fallback xmlns="">
          <p:pic>
            <p:nvPicPr>
              <p:cNvPr id="27" name="Ink 26">
                <a:extLst>
                  <a:ext uri="{FF2B5EF4-FFF2-40B4-BE49-F238E27FC236}">
                    <a16:creationId xmlns:a16="http://schemas.microsoft.com/office/drawing/2014/main" id="{10053273-7777-58BE-A6C8-C01B807BF842}"/>
                  </a:ext>
                </a:extLst>
              </p:cNvPr>
              <p:cNvPicPr/>
              <p:nvPr/>
            </p:nvPicPr>
            <p:blipFill>
              <a:blip r:embed="rId22"/>
              <a:stretch>
                <a:fillRect/>
              </a:stretch>
            </p:blipFill>
            <p:spPr>
              <a:xfrm>
                <a:off x="3294088" y="2724590"/>
                <a:ext cx="1800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8" name="Ink 27">
                <a:extLst>
                  <a:ext uri="{FF2B5EF4-FFF2-40B4-BE49-F238E27FC236}">
                    <a16:creationId xmlns:a16="http://schemas.microsoft.com/office/drawing/2014/main" id="{9DE96E0F-4F26-81F2-A22D-2F35DBBC1BE9}"/>
                  </a:ext>
                </a:extLst>
              </p14:cNvPr>
              <p14:cNvContentPartPr/>
              <p14:nvPr/>
            </p14:nvContentPartPr>
            <p14:xfrm>
              <a:off x="3287608" y="2733590"/>
              <a:ext cx="182160" cy="244440"/>
            </p14:xfrm>
          </p:contentPart>
        </mc:Choice>
        <mc:Fallback xmlns="">
          <p:pic>
            <p:nvPicPr>
              <p:cNvPr id="28" name="Ink 27">
                <a:extLst>
                  <a:ext uri="{FF2B5EF4-FFF2-40B4-BE49-F238E27FC236}">
                    <a16:creationId xmlns:a16="http://schemas.microsoft.com/office/drawing/2014/main" id="{9DE96E0F-4F26-81F2-A22D-2F35DBBC1BE9}"/>
                  </a:ext>
                </a:extLst>
              </p:cNvPr>
              <p:cNvPicPr/>
              <p:nvPr/>
            </p:nvPicPr>
            <p:blipFill>
              <a:blip r:embed="rId24"/>
              <a:stretch>
                <a:fillRect/>
              </a:stretch>
            </p:blipFill>
            <p:spPr>
              <a:xfrm>
                <a:off x="3278608" y="2724590"/>
                <a:ext cx="19980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9" name="Ink 28">
                <a:extLst>
                  <a:ext uri="{FF2B5EF4-FFF2-40B4-BE49-F238E27FC236}">
                    <a16:creationId xmlns:a16="http://schemas.microsoft.com/office/drawing/2014/main" id="{84B0C106-5C5A-B8DA-56FF-15A815939820}"/>
                  </a:ext>
                </a:extLst>
              </p14:cNvPr>
              <p14:cNvContentPartPr/>
              <p14:nvPr/>
            </p14:nvContentPartPr>
            <p14:xfrm>
              <a:off x="3312088" y="2938790"/>
              <a:ext cx="9720" cy="73440"/>
            </p14:xfrm>
          </p:contentPart>
        </mc:Choice>
        <mc:Fallback xmlns="">
          <p:pic>
            <p:nvPicPr>
              <p:cNvPr id="29" name="Ink 28">
                <a:extLst>
                  <a:ext uri="{FF2B5EF4-FFF2-40B4-BE49-F238E27FC236}">
                    <a16:creationId xmlns:a16="http://schemas.microsoft.com/office/drawing/2014/main" id="{84B0C106-5C5A-B8DA-56FF-15A815939820}"/>
                  </a:ext>
                </a:extLst>
              </p:cNvPr>
              <p:cNvPicPr/>
              <p:nvPr/>
            </p:nvPicPr>
            <p:blipFill>
              <a:blip r:embed="rId26"/>
              <a:stretch>
                <a:fillRect/>
              </a:stretch>
            </p:blipFill>
            <p:spPr>
              <a:xfrm>
                <a:off x="3303448" y="2930150"/>
                <a:ext cx="2736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3" name="Ink 32">
                <a:extLst>
                  <a:ext uri="{FF2B5EF4-FFF2-40B4-BE49-F238E27FC236}">
                    <a16:creationId xmlns:a16="http://schemas.microsoft.com/office/drawing/2014/main" id="{95372285-860A-7EB2-ACA7-113C5FFC44BC}"/>
                  </a:ext>
                </a:extLst>
              </p14:cNvPr>
              <p14:cNvContentPartPr/>
              <p14:nvPr/>
            </p14:nvContentPartPr>
            <p14:xfrm>
              <a:off x="1801888" y="1688870"/>
              <a:ext cx="764280" cy="1036440"/>
            </p14:xfrm>
          </p:contentPart>
        </mc:Choice>
        <mc:Fallback xmlns="">
          <p:pic>
            <p:nvPicPr>
              <p:cNvPr id="33" name="Ink 32">
                <a:extLst>
                  <a:ext uri="{FF2B5EF4-FFF2-40B4-BE49-F238E27FC236}">
                    <a16:creationId xmlns:a16="http://schemas.microsoft.com/office/drawing/2014/main" id="{95372285-860A-7EB2-ACA7-113C5FFC44BC}"/>
                  </a:ext>
                </a:extLst>
              </p:cNvPr>
              <p:cNvPicPr/>
              <p:nvPr/>
            </p:nvPicPr>
            <p:blipFill>
              <a:blip r:embed="rId28"/>
              <a:stretch>
                <a:fillRect/>
              </a:stretch>
            </p:blipFill>
            <p:spPr>
              <a:xfrm>
                <a:off x="1793248" y="1679870"/>
                <a:ext cx="781920" cy="10540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4" name="Ink 33">
                <a:extLst>
                  <a:ext uri="{FF2B5EF4-FFF2-40B4-BE49-F238E27FC236}">
                    <a16:creationId xmlns:a16="http://schemas.microsoft.com/office/drawing/2014/main" id="{C01C1E64-EE6C-9331-908E-F65D5B236020}"/>
                  </a:ext>
                </a:extLst>
              </p14:cNvPr>
              <p14:cNvContentPartPr/>
              <p14:nvPr/>
            </p14:nvContentPartPr>
            <p14:xfrm>
              <a:off x="2556808" y="1725950"/>
              <a:ext cx="663840" cy="1050480"/>
            </p14:xfrm>
          </p:contentPart>
        </mc:Choice>
        <mc:Fallback xmlns="">
          <p:pic>
            <p:nvPicPr>
              <p:cNvPr id="34" name="Ink 33">
                <a:extLst>
                  <a:ext uri="{FF2B5EF4-FFF2-40B4-BE49-F238E27FC236}">
                    <a16:creationId xmlns:a16="http://schemas.microsoft.com/office/drawing/2014/main" id="{C01C1E64-EE6C-9331-908E-F65D5B236020}"/>
                  </a:ext>
                </a:extLst>
              </p:cNvPr>
              <p:cNvPicPr/>
              <p:nvPr/>
            </p:nvPicPr>
            <p:blipFill>
              <a:blip r:embed="rId30"/>
              <a:stretch>
                <a:fillRect/>
              </a:stretch>
            </p:blipFill>
            <p:spPr>
              <a:xfrm>
                <a:off x="2547808" y="1716950"/>
                <a:ext cx="681480" cy="10681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6" name="Ink 35">
                <a:extLst>
                  <a:ext uri="{FF2B5EF4-FFF2-40B4-BE49-F238E27FC236}">
                    <a16:creationId xmlns:a16="http://schemas.microsoft.com/office/drawing/2014/main" id="{2B9DF515-F07D-C748-8BC5-AAC2A76F1AA5}"/>
                  </a:ext>
                </a:extLst>
              </p14:cNvPr>
              <p14:cNvContentPartPr/>
              <p14:nvPr/>
            </p14:nvContentPartPr>
            <p14:xfrm>
              <a:off x="1754008" y="2248310"/>
              <a:ext cx="168120" cy="75240"/>
            </p14:xfrm>
          </p:contentPart>
        </mc:Choice>
        <mc:Fallback xmlns="">
          <p:pic>
            <p:nvPicPr>
              <p:cNvPr id="36" name="Ink 35">
                <a:extLst>
                  <a:ext uri="{FF2B5EF4-FFF2-40B4-BE49-F238E27FC236}">
                    <a16:creationId xmlns:a16="http://schemas.microsoft.com/office/drawing/2014/main" id="{2B9DF515-F07D-C748-8BC5-AAC2A76F1AA5}"/>
                  </a:ext>
                </a:extLst>
              </p:cNvPr>
              <p:cNvPicPr/>
              <p:nvPr/>
            </p:nvPicPr>
            <p:blipFill>
              <a:blip r:embed="rId32"/>
              <a:stretch>
                <a:fillRect/>
              </a:stretch>
            </p:blipFill>
            <p:spPr>
              <a:xfrm>
                <a:off x="1745008" y="2239670"/>
                <a:ext cx="18576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7" name="Ink 36">
                <a:extLst>
                  <a:ext uri="{FF2B5EF4-FFF2-40B4-BE49-F238E27FC236}">
                    <a16:creationId xmlns:a16="http://schemas.microsoft.com/office/drawing/2014/main" id="{4FFD7C4C-DE7E-5BB8-0C2D-CA475C7BF99A}"/>
                  </a:ext>
                </a:extLst>
              </p14:cNvPr>
              <p14:cNvContentPartPr/>
              <p14:nvPr/>
            </p14:nvContentPartPr>
            <p14:xfrm>
              <a:off x="2304448" y="2257670"/>
              <a:ext cx="568440" cy="28440"/>
            </p14:xfrm>
          </p:contentPart>
        </mc:Choice>
        <mc:Fallback xmlns="">
          <p:pic>
            <p:nvPicPr>
              <p:cNvPr id="37" name="Ink 36">
                <a:extLst>
                  <a:ext uri="{FF2B5EF4-FFF2-40B4-BE49-F238E27FC236}">
                    <a16:creationId xmlns:a16="http://schemas.microsoft.com/office/drawing/2014/main" id="{4FFD7C4C-DE7E-5BB8-0C2D-CA475C7BF99A}"/>
                  </a:ext>
                </a:extLst>
              </p:cNvPr>
              <p:cNvPicPr/>
              <p:nvPr/>
            </p:nvPicPr>
            <p:blipFill>
              <a:blip r:embed="rId34"/>
              <a:stretch>
                <a:fillRect/>
              </a:stretch>
            </p:blipFill>
            <p:spPr>
              <a:xfrm>
                <a:off x="2295808" y="2248670"/>
                <a:ext cx="58608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8" name="Ink 37">
                <a:extLst>
                  <a:ext uri="{FF2B5EF4-FFF2-40B4-BE49-F238E27FC236}">
                    <a16:creationId xmlns:a16="http://schemas.microsoft.com/office/drawing/2014/main" id="{F8787CA4-B1DA-8C02-6989-94D6008384E5}"/>
                  </a:ext>
                </a:extLst>
              </p14:cNvPr>
              <p14:cNvContentPartPr/>
              <p14:nvPr/>
            </p14:nvContentPartPr>
            <p14:xfrm>
              <a:off x="3039568" y="1994870"/>
              <a:ext cx="178920" cy="287640"/>
            </p14:xfrm>
          </p:contentPart>
        </mc:Choice>
        <mc:Fallback xmlns="">
          <p:pic>
            <p:nvPicPr>
              <p:cNvPr id="38" name="Ink 37">
                <a:extLst>
                  <a:ext uri="{FF2B5EF4-FFF2-40B4-BE49-F238E27FC236}">
                    <a16:creationId xmlns:a16="http://schemas.microsoft.com/office/drawing/2014/main" id="{F8787CA4-B1DA-8C02-6989-94D6008384E5}"/>
                  </a:ext>
                </a:extLst>
              </p:cNvPr>
              <p:cNvPicPr/>
              <p:nvPr/>
            </p:nvPicPr>
            <p:blipFill>
              <a:blip r:embed="rId36"/>
              <a:stretch>
                <a:fillRect/>
              </a:stretch>
            </p:blipFill>
            <p:spPr>
              <a:xfrm>
                <a:off x="3030568" y="1985870"/>
                <a:ext cx="196560" cy="3052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0" name="Ink 39">
                <a:extLst>
                  <a:ext uri="{FF2B5EF4-FFF2-40B4-BE49-F238E27FC236}">
                    <a16:creationId xmlns:a16="http://schemas.microsoft.com/office/drawing/2014/main" id="{0CD7C4FE-0731-DDB2-A320-1EFDD195ED13}"/>
                  </a:ext>
                </a:extLst>
              </p14:cNvPr>
              <p14:cNvContentPartPr/>
              <p14:nvPr/>
            </p14:nvContentPartPr>
            <p14:xfrm>
              <a:off x="3116608" y="2154710"/>
              <a:ext cx="223200" cy="38520"/>
            </p14:xfrm>
          </p:contentPart>
        </mc:Choice>
        <mc:Fallback xmlns="">
          <p:pic>
            <p:nvPicPr>
              <p:cNvPr id="40" name="Ink 39">
                <a:extLst>
                  <a:ext uri="{FF2B5EF4-FFF2-40B4-BE49-F238E27FC236}">
                    <a16:creationId xmlns:a16="http://schemas.microsoft.com/office/drawing/2014/main" id="{0CD7C4FE-0731-DDB2-A320-1EFDD195ED13}"/>
                  </a:ext>
                </a:extLst>
              </p:cNvPr>
              <p:cNvPicPr/>
              <p:nvPr/>
            </p:nvPicPr>
            <p:blipFill>
              <a:blip r:embed="rId38"/>
              <a:stretch>
                <a:fillRect/>
              </a:stretch>
            </p:blipFill>
            <p:spPr>
              <a:xfrm>
                <a:off x="3107608" y="2145710"/>
                <a:ext cx="240840" cy="56160"/>
              </a:xfrm>
              <a:prstGeom prst="rect">
                <a:avLst/>
              </a:prstGeom>
            </p:spPr>
          </p:pic>
        </mc:Fallback>
      </mc:AlternateContent>
      <p:grpSp>
        <p:nvGrpSpPr>
          <p:cNvPr id="42" name="Group 41">
            <a:extLst>
              <a:ext uri="{FF2B5EF4-FFF2-40B4-BE49-F238E27FC236}">
                <a16:creationId xmlns:a16="http://schemas.microsoft.com/office/drawing/2014/main" id="{3C668B3A-8D16-EFE8-60B3-1F80B7FA1A06}"/>
              </a:ext>
            </a:extLst>
          </p:cNvPr>
          <p:cNvGrpSpPr/>
          <p:nvPr/>
        </p:nvGrpSpPr>
        <p:grpSpPr>
          <a:xfrm>
            <a:off x="2957848" y="1977950"/>
            <a:ext cx="47160" cy="233640"/>
            <a:chOff x="2957848" y="1977950"/>
            <a:chExt cx="47160" cy="233640"/>
          </a:xfrm>
        </p:grpSpPr>
        <mc:AlternateContent xmlns:mc="http://schemas.openxmlformats.org/markup-compatibility/2006" xmlns:p14="http://schemas.microsoft.com/office/powerpoint/2010/main">
          <mc:Choice Requires="p14">
            <p:contentPart p14:bwMode="auto" r:id="rId39">
              <p14:nvContentPartPr>
                <p14:cNvPr id="19" name="Ink 18">
                  <a:extLst>
                    <a:ext uri="{FF2B5EF4-FFF2-40B4-BE49-F238E27FC236}">
                      <a16:creationId xmlns:a16="http://schemas.microsoft.com/office/drawing/2014/main" id="{8F65739D-16BF-D7E2-F293-FE8CF13C26F4}"/>
                    </a:ext>
                  </a:extLst>
                </p14:cNvPr>
                <p14:cNvContentPartPr/>
                <p14:nvPr/>
              </p14:nvContentPartPr>
              <p14:xfrm>
                <a:off x="2957848" y="2211230"/>
                <a:ext cx="360" cy="360"/>
              </p14:xfrm>
            </p:contentPart>
          </mc:Choice>
          <mc:Fallback xmlns="">
            <p:pic>
              <p:nvPicPr>
                <p:cNvPr id="19" name="Ink 18">
                  <a:extLst>
                    <a:ext uri="{FF2B5EF4-FFF2-40B4-BE49-F238E27FC236}">
                      <a16:creationId xmlns:a16="http://schemas.microsoft.com/office/drawing/2014/main" id="{8F65739D-16BF-D7E2-F293-FE8CF13C26F4}"/>
                    </a:ext>
                  </a:extLst>
                </p:cNvPr>
                <p:cNvPicPr/>
                <p:nvPr/>
              </p:nvPicPr>
              <p:blipFill>
                <a:blip r:embed="rId40"/>
                <a:stretch>
                  <a:fillRect/>
                </a:stretch>
              </p:blipFill>
              <p:spPr>
                <a:xfrm>
                  <a:off x="2948848" y="22022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1" name="Ink 20">
                  <a:extLst>
                    <a:ext uri="{FF2B5EF4-FFF2-40B4-BE49-F238E27FC236}">
                      <a16:creationId xmlns:a16="http://schemas.microsoft.com/office/drawing/2014/main" id="{16935279-13F1-EAFA-5DCA-E6FC16FCAE5B}"/>
                    </a:ext>
                  </a:extLst>
                </p14:cNvPr>
                <p14:cNvContentPartPr/>
                <p14:nvPr/>
              </p14:nvContentPartPr>
              <p14:xfrm>
                <a:off x="3004648" y="1977950"/>
                <a:ext cx="360" cy="360"/>
              </p14:xfrm>
            </p:contentPart>
          </mc:Choice>
          <mc:Fallback xmlns="">
            <p:pic>
              <p:nvPicPr>
                <p:cNvPr id="21" name="Ink 20">
                  <a:extLst>
                    <a:ext uri="{FF2B5EF4-FFF2-40B4-BE49-F238E27FC236}">
                      <a16:creationId xmlns:a16="http://schemas.microsoft.com/office/drawing/2014/main" id="{16935279-13F1-EAFA-5DCA-E6FC16FCAE5B}"/>
                    </a:ext>
                  </a:extLst>
                </p:cNvPr>
                <p:cNvPicPr/>
                <p:nvPr/>
              </p:nvPicPr>
              <p:blipFill>
                <a:blip r:embed="rId40"/>
                <a:stretch>
                  <a:fillRect/>
                </a:stretch>
              </p:blipFill>
              <p:spPr>
                <a:xfrm>
                  <a:off x="2995648" y="1969310"/>
                  <a:ext cx="18000" cy="18000"/>
                </a:xfrm>
                <a:prstGeom prst="rect">
                  <a:avLst/>
                </a:prstGeom>
              </p:spPr>
            </p:pic>
          </mc:Fallback>
        </mc:AlternateContent>
      </p:grpSp>
    </p:spTree>
    <p:extLst>
      <p:ext uri="{BB962C8B-B14F-4D97-AF65-F5344CB8AC3E}">
        <p14:creationId xmlns:p14="http://schemas.microsoft.com/office/powerpoint/2010/main" val="25818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D38E4D-5F58-7581-088B-6995EB082131}"/>
              </a:ext>
            </a:extLst>
          </p:cNvPr>
          <p:cNvSpPr>
            <a:spLocks noGrp="1"/>
          </p:cNvSpPr>
          <p:nvPr>
            <p:ph idx="1"/>
          </p:nvPr>
        </p:nvSpPr>
        <p:spPr>
          <a:xfrm>
            <a:off x="707571" y="379381"/>
            <a:ext cx="10515600" cy="6068072"/>
          </a:xfrm>
        </p:spPr>
        <p:txBody>
          <a:bodyPr/>
          <a:lstStyle/>
          <a:p>
            <a:pPr marL="0" indent="0">
              <a:buNone/>
            </a:pPr>
            <a:r>
              <a:rPr lang="en-IN" dirty="0"/>
              <a:t>20,</a:t>
            </a:r>
            <a:r>
              <a:rPr lang="en-US" dirty="0"/>
              <a:t> Prove that the line segment joining the points of contact of two parallel tangents to a circle passes through its </a:t>
            </a:r>
            <a:r>
              <a:rPr lang="en-US" dirty="0" err="1"/>
              <a:t>centre</a:t>
            </a:r>
            <a:endParaRPr lang="en-IN" dirty="0"/>
          </a:p>
          <a:p>
            <a:pPr marL="0" indent="0">
              <a:buNone/>
            </a:pPr>
            <a:endParaRPr lang="en-IN" dirty="0"/>
          </a:p>
        </p:txBody>
      </p:sp>
      <p:pic>
        <p:nvPicPr>
          <p:cNvPr id="7" name="Picture 6">
            <a:extLst>
              <a:ext uri="{FF2B5EF4-FFF2-40B4-BE49-F238E27FC236}">
                <a16:creationId xmlns:a16="http://schemas.microsoft.com/office/drawing/2014/main" id="{B039C1E3-1C91-EDA1-5146-E95849AE26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829" y="1219567"/>
            <a:ext cx="9528109" cy="5386506"/>
          </a:xfrm>
          <a:prstGeom prst="rect">
            <a:avLst/>
          </a:prstGeom>
        </p:spPr>
      </p:pic>
    </p:spTree>
    <p:extLst>
      <p:ext uri="{BB962C8B-B14F-4D97-AF65-F5344CB8AC3E}">
        <p14:creationId xmlns:p14="http://schemas.microsoft.com/office/powerpoint/2010/main" val="2194060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68B807-5FD4-117E-906E-6C22C9A312A8}"/>
              </a:ext>
            </a:extLst>
          </p:cNvPr>
          <p:cNvSpPr>
            <a:spLocks noGrp="1"/>
          </p:cNvSpPr>
          <p:nvPr>
            <p:ph idx="1"/>
          </p:nvPr>
        </p:nvSpPr>
        <p:spPr>
          <a:xfrm>
            <a:off x="726233" y="342058"/>
            <a:ext cx="10515600" cy="4351338"/>
          </a:xfrm>
        </p:spPr>
        <p:txBody>
          <a:bodyPr/>
          <a:lstStyle/>
          <a:p>
            <a:pPr marL="0" indent="0">
              <a:buNone/>
            </a:pPr>
            <a:r>
              <a:rPr lang="en-US" dirty="0"/>
              <a:t>21.Two tangents PQ and PR are drawn from an external point P to a circle with </a:t>
            </a:r>
            <a:r>
              <a:rPr lang="en-US" dirty="0" err="1"/>
              <a:t>centre</a:t>
            </a:r>
            <a:r>
              <a:rPr lang="en-US" dirty="0"/>
              <a:t> O. Prove that QORP is a cyclic quadrilateral. </a:t>
            </a:r>
            <a:endParaRPr lang="en-IN" dirty="0"/>
          </a:p>
        </p:txBody>
      </p:sp>
      <p:pic>
        <p:nvPicPr>
          <p:cNvPr id="5" name="Picture 4">
            <a:extLst>
              <a:ext uri="{FF2B5EF4-FFF2-40B4-BE49-F238E27FC236}">
                <a16:creationId xmlns:a16="http://schemas.microsoft.com/office/drawing/2014/main" id="{E4E24EF2-5AD1-D216-8A8E-56A8B726FA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59" y="1512652"/>
            <a:ext cx="9330612" cy="4969536"/>
          </a:xfrm>
          <a:prstGeom prst="rect">
            <a:avLst/>
          </a:prstGeom>
        </p:spPr>
      </p:pic>
    </p:spTree>
    <p:extLst>
      <p:ext uri="{BB962C8B-B14F-4D97-AF65-F5344CB8AC3E}">
        <p14:creationId xmlns:p14="http://schemas.microsoft.com/office/powerpoint/2010/main" val="1161397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CC360F3-EFBA-09E0-0658-D5C871ACBD7D}"/>
                  </a:ext>
                </a:extLst>
              </p:cNvPr>
              <p:cNvSpPr>
                <a:spLocks noGrp="1"/>
              </p:cNvSpPr>
              <p:nvPr>
                <p:ph idx="1"/>
              </p:nvPr>
            </p:nvSpPr>
            <p:spPr>
              <a:xfrm>
                <a:off x="614265" y="416703"/>
                <a:ext cx="10515600" cy="5778824"/>
              </a:xfrm>
            </p:spPr>
            <p:txBody>
              <a:bodyPr>
                <a:normAutofit fontScale="92500"/>
              </a:bodyPr>
              <a:lstStyle/>
              <a:p>
                <a:pPr marL="0" indent="0">
                  <a:buNone/>
                </a:pPr>
                <a:r>
                  <a:rPr lang="en-IN" dirty="0"/>
                  <a:t>22. </a:t>
                </a:r>
                <a:r>
                  <a:rPr lang="en-US" dirty="0"/>
                  <a:t>The length of the minute hand of a wall clock is 21 cm. Find the area swept by the minute hand in 45 minutes. </a:t>
                </a:r>
              </a:p>
              <a:p>
                <a:pPr marL="0" indent="0">
                  <a:buNone/>
                </a:pPr>
                <a:r>
                  <a:rPr lang="en-US" dirty="0"/>
                  <a:t>Solution: radius=21 angle subtended in 45 minutes= 270</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endParaRPr lang="en-IN" dirty="0">
                  <a:ea typeface="Cambria Math" panose="02040503050406030204" pitchFamily="18" charset="0"/>
                </a:endParaRPr>
              </a:p>
              <a:p>
                <a:pPr marL="0" indent="0">
                  <a:buNone/>
                </a:pPr>
                <a:r>
                  <a:rPr lang="en-IN" dirty="0"/>
                  <a:t>  formula = </a:t>
                </a:r>
                <a14:m>
                  <m:oMath xmlns:m="http://schemas.openxmlformats.org/officeDocument/2006/math">
                    <m:f>
                      <m:fPr>
                        <m:ctrlPr>
                          <a:rPr lang="en-IN" i="1" smtClean="0">
                            <a:latin typeface="Cambria Math" panose="02040503050406030204" pitchFamily="18" charset="0"/>
                          </a:rPr>
                        </m:ctrlPr>
                      </m:fPr>
                      <m:num>
                        <m:r>
                          <a:rPr lang="en-IN" i="1" smtClean="0">
                            <a:latin typeface="Cambria Math" panose="02040503050406030204" pitchFamily="18" charset="0"/>
                            <a:ea typeface="Cambria Math" panose="02040503050406030204" pitchFamily="18" charset="0"/>
                          </a:rPr>
                          <m:t>𝜃</m:t>
                        </m:r>
                      </m:num>
                      <m:den>
                        <m:r>
                          <a:rPr lang="en-IN" b="0" i="1" smtClean="0">
                            <a:latin typeface="Cambria Math" panose="02040503050406030204" pitchFamily="18" charset="0"/>
                          </a:rPr>
                          <m:t>360</m:t>
                        </m:r>
                      </m:den>
                    </m:f>
                    <m:r>
                      <a:rPr lang="en-IN" i="1" smtClean="0">
                        <a:latin typeface="Cambria Math" panose="02040503050406030204" pitchFamily="18" charset="0"/>
                        <a:ea typeface="Cambria Math" panose="02040503050406030204" pitchFamily="18" charset="0"/>
                      </a:rPr>
                      <m:t>𝜋</m:t>
                    </m:r>
                    <m:sSup>
                      <m:sSupPr>
                        <m:ctrlPr>
                          <a:rPr lang="en-IN" i="1" smtClean="0">
                            <a:latin typeface="Cambria Math" panose="02040503050406030204" pitchFamily="18" charset="0"/>
                            <a:ea typeface="Cambria Math" panose="02040503050406030204" pitchFamily="18" charset="0"/>
                          </a:rPr>
                        </m:ctrlPr>
                      </m:sSupPr>
                      <m:e>
                        <m:r>
                          <a:rPr lang="en-IN" b="0" i="1" smtClean="0">
                            <a:latin typeface="Cambria Math" panose="02040503050406030204" pitchFamily="18" charset="0"/>
                            <a:ea typeface="Cambria Math" panose="02040503050406030204" pitchFamily="18" charset="0"/>
                          </a:rPr>
                          <m:t>𝑟</m:t>
                        </m:r>
                      </m:e>
                      <m:sup>
                        <m:r>
                          <a:rPr lang="en-IN" b="0" i="1" smtClean="0">
                            <a:latin typeface="Cambria Math" panose="02040503050406030204" pitchFamily="18" charset="0"/>
                            <a:ea typeface="Cambria Math" panose="02040503050406030204" pitchFamily="18" charset="0"/>
                          </a:rPr>
                          <m:t>2</m:t>
                        </m:r>
                      </m:sup>
                    </m:sSup>
                  </m:oMath>
                </a14:m>
                <a:r>
                  <a:rPr lang="en-IN" dirty="0"/>
                  <a:t> =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270</m:t>
                        </m:r>
                      </m:num>
                      <m:den>
                        <m:r>
                          <a:rPr lang="en-IN" b="0" i="1" smtClean="0">
                            <a:latin typeface="Cambria Math" panose="02040503050406030204" pitchFamily="18" charset="0"/>
                          </a:rPr>
                          <m:t>360</m:t>
                        </m:r>
                      </m:den>
                    </m:f>
                    <m:r>
                      <a:rPr lang="en-IN" i="1" smtClean="0">
                        <a:latin typeface="Cambria Math" panose="02040503050406030204" pitchFamily="18" charset="0"/>
                        <a:ea typeface="Cambria Math" panose="02040503050406030204" pitchFamily="18" charset="0"/>
                      </a:rPr>
                      <m:t>𝜋</m:t>
                    </m:r>
                  </m:oMath>
                </a14:m>
                <a:r>
                  <a:rPr lang="en-IN" dirty="0"/>
                  <a:t>x21x21=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3</m:t>
                        </m:r>
                      </m:num>
                      <m:den>
                        <m:r>
                          <a:rPr lang="en-IN" b="0" i="1" smtClean="0">
                            <a:latin typeface="Cambria Math" panose="02040503050406030204" pitchFamily="18" charset="0"/>
                          </a:rPr>
                          <m:t>4</m:t>
                        </m:r>
                      </m:den>
                    </m:f>
                  </m:oMath>
                </a14:m>
                <a:r>
                  <a:rPr lang="en-IN" dirty="0"/>
                  <a:t>x</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22</m:t>
                        </m:r>
                      </m:num>
                      <m:den>
                        <m:r>
                          <a:rPr lang="en-IN" b="0" i="1" smtClean="0">
                            <a:latin typeface="Cambria Math" panose="02040503050406030204" pitchFamily="18" charset="0"/>
                          </a:rPr>
                          <m:t>7</m:t>
                        </m:r>
                      </m:den>
                    </m:f>
                  </m:oMath>
                </a14:m>
                <a:r>
                  <a:rPr lang="en-IN" dirty="0"/>
                  <a:t>x21x21 =3x</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11</m:t>
                        </m:r>
                      </m:num>
                      <m:den>
                        <m:r>
                          <a:rPr lang="en-IN" b="0" i="1" smtClean="0">
                            <a:latin typeface="Cambria Math" panose="02040503050406030204" pitchFamily="18" charset="0"/>
                          </a:rPr>
                          <m:t>2</m:t>
                        </m:r>
                      </m:den>
                    </m:f>
                  </m:oMath>
                </a14:m>
                <a:r>
                  <a:rPr lang="en-IN" dirty="0"/>
                  <a:t>x3x21=1039.5</a:t>
                </a:r>
                <a14:m>
                  <m:oMath xmlns:m="http://schemas.openxmlformats.org/officeDocument/2006/math">
                    <m:sSup>
                      <m:sSupPr>
                        <m:ctrlPr>
                          <a:rPr lang="en-IN" i="1" dirty="0" smtClean="0">
                            <a:latin typeface="Cambria Math" panose="02040503050406030204" pitchFamily="18" charset="0"/>
                          </a:rPr>
                        </m:ctrlPr>
                      </m:sSupPr>
                      <m:e>
                        <m:r>
                          <a:rPr lang="en-IN" b="0" i="1" dirty="0" smtClean="0">
                            <a:latin typeface="Cambria Math" panose="02040503050406030204" pitchFamily="18" charset="0"/>
                          </a:rPr>
                          <m:t>𝑐𝑚</m:t>
                        </m:r>
                      </m:e>
                      <m:sup>
                        <m:r>
                          <a:rPr lang="en-IN" b="0" i="1" dirty="0" smtClean="0">
                            <a:latin typeface="Cambria Math" panose="02040503050406030204" pitchFamily="18" charset="0"/>
                          </a:rPr>
                          <m:t>2</m:t>
                        </m:r>
                      </m:sup>
                    </m:sSup>
                  </m:oMath>
                </a14:m>
                <a:endParaRPr lang="en-IN" dirty="0"/>
              </a:p>
              <a:p>
                <a:pPr marL="0" indent="0">
                  <a:buNone/>
                </a:pPr>
                <a:r>
                  <a:rPr lang="en-IN" dirty="0"/>
                  <a:t>23.</a:t>
                </a:r>
                <a:r>
                  <a:rPr lang="en-US" dirty="0"/>
                  <a:t> Find the smallest 4-digit number exactly divisible by 15, 24 and 36.  </a:t>
                </a:r>
              </a:p>
              <a:p>
                <a:pPr marL="0" indent="0">
                  <a:buNone/>
                </a:pPr>
                <a:r>
                  <a:rPr lang="en-US" dirty="0"/>
                  <a:t> LCM of 15=3x5  </a:t>
                </a:r>
              </a:p>
              <a:p>
                <a:pPr marL="0" indent="0">
                  <a:buNone/>
                </a:pPr>
                <a:r>
                  <a:rPr lang="en-US" dirty="0"/>
                  <a:t>                 24=2x2x2x3 </a:t>
                </a:r>
              </a:p>
              <a:p>
                <a:pPr marL="0" indent="0">
                  <a:buNone/>
                </a:pPr>
                <a:r>
                  <a:rPr lang="en-US" dirty="0"/>
                  <a:t>                36= 2x2x3x3 </a:t>
                </a:r>
                <a14:m>
                  <m:oMath xmlns:m="http://schemas.openxmlformats.org/officeDocument/2006/math">
                    <a:fld id="{825F15A7-03F4-43D7-82C5-3E23DA2F108C}" type="mathplaceholder">
                      <a:rPr lang="en-US" i="1" smtClean="0">
                        <a:latin typeface="Cambria Math" panose="02040503050406030204" pitchFamily="18" charset="0"/>
                      </a:rPr>
                      <a:t>Type equation here.</a:t>
                    </a:fld>
                  </m:oMath>
                </a14:m>
                <a:r>
                  <a:rPr lang="en-US" dirty="0"/>
                  <a:t>   smallest Number = 8x9x5=360</a:t>
                </a:r>
              </a:p>
              <a:p>
                <a:pPr marL="0" indent="0">
                  <a:buNone/>
                </a:pPr>
                <a:r>
                  <a:rPr lang="en-US" dirty="0"/>
                  <a:t> 24. If a and b are the zeroes of the quadratic polynomial f(x) = 6</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𝑥</m:t>
                        </m:r>
                      </m:e>
                      <m:sup>
                        <m:r>
                          <a:rPr lang="en-IN" b="0" i="1" smtClean="0">
                            <a:latin typeface="Cambria Math" panose="02040503050406030204" pitchFamily="18" charset="0"/>
                          </a:rPr>
                          <m:t>2</m:t>
                        </m:r>
                      </m:sup>
                    </m:sSup>
                  </m:oMath>
                </a14:m>
                <a:r>
                  <a:rPr lang="en-US" dirty="0"/>
                  <a:t> + 11x – 10, find the value of (b) α/ β + β/ α .</a:t>
                </a:r>
              </a:p>
              <a:p>
                <a:pPr marL="0" indent="0">
                  <a:buNone/>
                </a:pPr>
                <a14:m>
                  <m:oMath xmlns:m="http://schemas.openxmlformats.org/officeDocument/2006/math">
                    <m:r>
                      <a:rPr lang="en-IN" i="1" smtClean="0">
                        <a:latin typeface="Cambria Math" panose="02040503050406030204" pitchFamily="18" charset="0"/>
                        <a:ea typeface="Cambria Math" panose="02040503050406030204" pitchFamily="18" charset="0"/>
                      </a:rPr>
                      <m:t>𝛼</m:t>
                    </m:r>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𝛽</m:t>
                    </m:r>
                  </m:oMath>
                </a14:m>
                <a:r>
                  <a:rPr lang="en-IN" dirty="0"/>
                  <a:t>= -</a:t>
                </a:r>
                <a14:m>
                  <m:oMath xmlns:m="http://schemas.openxmlformats.org/officeDocument/2006/math">
                    <m:f>
                      <m:fPr>
                        <m:ctrlPr>
                          <a:rPr lang="en-IN" i="1" dirty="0" smtClean="0">
                            <a:latin typeface="Cambria Math" panose="02040503050406030204" pitchFamily="18" charset="0"/>
                          </a:rPr>
                        </m:ctrlPr>
                      </m:fPr>
                      <m:num>
                        <m:r>
                          <a:rPr lang="en-IN" b="0" i="1" dirty="0" smtClean="0">
                            <a:latin typeface="Cambria Math" panose="02040503050406030204" pitchFamily="18" charset="0"/>
                          </a:rPr>
                          <m:t>11</m:t>
                        </m:r>
                      </m:num>
                      <m:den>
                        <m:r>
                          <a:rPr lang="en-IN" b="0" i="1" dirty="0" smtClean="0">
                            <a:latin typeface="Cambria Math" panose="02040503050406030204" pitchFamily="18" charset="0"/>
                          </a:rPr>
                          <m:t>6</m:t>
                        </m:r>
                      </m:den>
                    </m:f>
                  </m:oMath>
                </a14:m>
                <a:r>
                  <a:rPr lang="en-IN" dirty="0"/>
                  <a:t>  </a:t>
                </a:r>
                <a14:m>
                  <m:oMath xmlns:m="http://schemas.openxmlformats.org/officeDocument/2006/math">
                    <m:r>
                      <a:rPr lang="en-IN" i="1" dirty="0" smtClean="0">
                        <a:latin typeface="Cambria Math" panose="02040503050406030204" pitchFamily="18" charset="0"/>
                        <a:ea typeface="Cambria Math" panose="02040503050406030204" pitchFamily="18" charset="0"/>
                      </a:rPr>
                      <m:t>𝛼𝛽</m:t>
                    </m:r>
                    <m:r>
                      <a:rPr lang="en-IN" b="0" i="1" dirty="0" smtClean="0">
                        <a:latin typeface="Cambria Math" panose="02040503050406030204" pitchFamily="18" charset="0"/>
                        <a:ea typeface="Cambria Math" panose="02040503050406030204" pitchFamily="18" charset="0"/>
                      </a:rPr>
                      <m:t>=</m:t>
                    </m:r>
                  </m:oMath>
                </a14:m>
                <a:r>
                  <a:rPr lang="en-IN" dirty="0"/>
                  <a:t>-10/6  </a:t>
                </a:r>
                <a14:m>
                  <m:oMath xmlns:m="http://schemas.openxmlformats.org/officeDocument/2006/math">
                    <m:f>
                      <m:fPr>
                        <m:ctrlPr>
                          <a:rPr lang="en-IN" i="1" smtClean="0">
                            <a:latin typeface="Cambria Math" panose="02040503050406030204" pitchFamily="18" charset="0"/>
                          </a:rPr>
                        </m:ctrlPr>
                      </m:fPr>
                      <m:num>
                        <m:sSup>
                          <m:sSupPr>
                            <m:ctrlPr>
                              <a:rPr lang="en-IN" i="1" smtClean="0">
                                <a:latin typeface="Cambria Math" panose="02040503050406030204" pitchFamily="18" charset="0"/>
                              </a:rPr>
                            </m:ctrlPr>
                          </m:sSupPr>
                          <m:e>
                            <m:r>
                              <a:rPr lang="en-IN" i="1" smtClean="0">
                                <a:latin typeface="Cambria Math" panose="02040503050406030204" pitchFamily="18" charset="0"/>
                                <a:ea typeface="Cambria Math" panose="02040503050406030204" pitchFamily="18" charset="0"/>
                              </a:rPr>
                              <m:t>𝛼</m:t>
                            </m:r>
                          </m:e>
                          <m:sup>
                            <m:r>
                              <a:rPr lang="en-IN" b="0" i="1" smtClean="0">
                                <a:latin typeface="Cambria Math" panose="02040503050406030204" pitchFamily="18" charset="0"/>
                              </a:rPr>
                              <m:t>2</m:t>
                            </m:r>
                          </m:sup>
                        </m:sSup>
                        <m:sSup>
                          <m:sSupPr>
                            <m:ctrlPr>
                              <a:rPr lang="en-IN" i="1" smtClean="0">
                                <a:latin typeface="Cambria Math" panose="02040503050406030204" pitchFamily="18" charset="0"/>
                              </a:rPr>
                            </m:ctrlPr>
                          </m:sSupPr>
                          <m:e>
                            <m:r>
                              <a:rPr lang="en-IN" b="0" i="1" smtClean="0">
                                <a:latin typeface="Cambria Math" panose="02040503050406030204" pitchFamily="18" charset="0"/>
                              </a:rPr>
                              <m:t>+</m:t>
                            </m:r>
                            <m:r>
                              <a:rPr lang="en-IN" i="1" smtClean="0">
                                <a:latin typeface="Cambria Math" panose="02040503050406030204" pitchFamily="18" charset="0"/>
                                <a:ea typeface="Cambria Math" panose="02040503050406030204" pitchFamily="18" charset="0"/>
                              </a:rPr>
                              <m:t>𝛽</m:t>
                            </m:r>
                          </m:e>
                          <m:sup>
                            <m:r>
                              <a:rPr lang="en-IN" b="0" i="1" smtClean="0">
                                <a:latin typeface="Cambria Math" panose="02040503050406030204" pitchFamily="18" charset="0"/>
                              </a:rPr>
                              <m:t>2</m:t>
                            </m:r>
                          </m:sup>
                        </m:sSup>
                      </m:num>
                      <m:den>
                        <m:r>
                          <a:rPr lang="en-IN" i="1" smtClean="0">
                            <a:latin typeface="Cambria Math" panose="02040503050406030204" pitchFamily="18" charset="0"/>
                            <a:ea typeface="Cambria Math" panose="02040503050406030204" pitchFamily="18" charset="0"/>
                          </a:rPr>
                          <m:t>𝛼𝛽</m:t>
                        </m:r>
                      </m:den>
                    </m:f>
                  </m:oMath>
                </a14:m>
                <a:r>
                  <a:rPr lang="en-IN" dirty="0"/>
                  <a:t>=</a:t>
                </a:r>
                <a14:m>
                  <m:oMath xmlns:m="http://schemas.openxmlformats.org/officeDocument/2006/math">
                    <m:f>
                      <m:fPr>
                        <m:ctrlPr>
                          <a:rPr lang="en-IN" i="1" dirty="0" smtClean="0">
                            <a:latin typeface="Cambria Math" panose="02040503050406030204" pitchFamily="18" charset="0"/>
                          </a:rPr>
                        </m:ctrlPr>
                      </m:fPr>
                      <m:num>
                        <m:sSup>
                          <m:sSupPr>
                            <m:ctrlPr>
                              <a:rPr lang="en-IN" i="1" dirty="0" smtClean="0">
                                <a:latin typeface="Cambria Math" panose="02040503050406030204" pitchFamily="18" charset="0"/>
                              </a:rPr>
                            </m:ctrlPr>
                          </m:sSupPr>
                          <m:e>
                            <m:r>
                              <a:rPr lang="en-IN" b="0" i="1" dirty="0" smtClean="0">
                                <a:latin typeface="Cambria Math" panose="02040503050406030204" pitchFamily="18" charset="0"/>
                              </a:rPr>
                              <m:t>(</m:t>
                            </m:r>
                            <m:r>
                              <a:rPr lang="en-IN" i="1" dirty="0" smtClean="0">
                                <a:latin typeface="Cambria Math" panose="02040503050406030204" pitchFamily="18" charset="0"/>
                                <a:ea typeface="Cambria Math" panose="02040503050406030204" pitchFamily="18" charset="0"/>
                              </a:rPr>
                              <m:t>𝛼</m:t>
                            </m:r>
                            <m:r>
                              <a:rPr lang="en-IN" b="0" i="1" dirty="0" smtClean="0">
                                <a:latin typeface="Cambria Math" panose="02040503050406030204" pitchFamily="18" charset="0"/>
                                <a:ea typeface="Cambria Math" panose="02040503050406030204" pitchFamily="18" charset="0"/>
                              </a:rPr>
                              <m:t>+</m:t>
                            </m:r>
                            <m:r>
                              <a:rPr lang="en-IN" b="0" i="1" dirty="0" smtClean="0">
                                <a:latin typeface="Cambria Math" panose="02040503050406030204" pitchFamily="18" charset="0"/>
                                <a:ea typeface="Cambria Math" panose="02040503050406030204" pitchFamily="18" charset="0"/>
                              </a:rPr>
                              <m:t>𝛽</m:t>
                            </m:r>
                            <m:r>
                              <a:rPr lang="en-IN" b="0" i="1" dirty="0" smtClean="0">
                                <a:latin typeface="Cambria Math" panose="02040503050406030204" pitchFamily="18" charset="0"/>
                                <a:ea typeface="Cambria Math" panose="02040503050406030204" pitchFamily="18" charset="0"/>
                              </a:rPr>
                              <m:t>)</m:t>
                            </m:r>
                          </m:e>
                          <m:sup>
                            <m:r>
                              <a:rPr lang="en-IN" b="0" i="1" dirty="0" smtClean="0">
                                <a:latin typeface="Cambria Math" panose="02040503050406030204" pitchFamily="18" charset="0"/>
                              </a:rPr>
                              <m:t>2</m:t>
                            </m:r>
                          </m:sup>
                        </m:sSup>
                        <m:r>
                          <a:rPr lang="en-IN" b="0" i="1" dirty="0" smtClean="0">
                            <a:latin typeface="Cambria Math" panose="02040503050406030204" pitchFamily="18" charset="0"/>
                          </a:rPr>
                          <m:t>−2</m:t>
                        </m:r>
                        <m:r>
                          <a:rPr lang="en-IN" b="0" i="1" dirty="0" smtClean="0">
                            <a:latin typeface="Cambria Math" panose="02040503050406030204" pitchFamily="18" charset="0"/>
                            <a:ea typeface="Cambria Math" panose="02040503050406030204" pitchFamily="18" charset="0"/>
                          </a:rPr>
                          <m:t>𝛼𝛽</m:t>
                        </m:r>
                      </m:num>
                      <m:den>
                        <m:r>
                          <a:rPr lang="en-IN" i="1" dirty="0" smtClean="0">
                            <a:latin typeface="Cambria Math" panose="02040503050406030204" pitchFamily="18" charset="0"/>
                            <a:ea typeface="Cambria Math" panose="02040503050406030204" pitchFamily="18" charset="0"/>
                          </a:rPr>
                          <m:t>𝛼𝛽</m:t>
                        </m:r>
                      </m:den>
                    </m:f>
                  </m:oMath>
                </a14:m>
                <a:r>
                  <a:rPr lang="en-IN" dirty="0"/>
                  <a:t>=</a:t>
                </a:r>
                <a14:m>
                  <m:oMath xmlns:m="http://schemas.openxmlformats.org/officeDocument/2006/math">
                    <m:f>
                      <m:fPr>
                        <m:ctrlPr>
                          <a:rPr lang="en-IN" i="1" dirty="0" smtClean="0">
                            <a:latin typeface="Cambria Math" panose="02040503050406030204" pitchFamily="18" charset="0"/>
                          </a:rPr>
                        </m:ctrlPr>
                      </m:fPr>
                      <m:num>
                        <m:f>
                          <m:fPr>
                            <m:ctrlPr>
                              <a:rPr lang="en-IN" b="0" i="1" dirty="0" smtClean="0">
                                <a:latin typeface="Cambria Math" panose="02040503050406030204" pitchFamily="18" charset="0"/>
                              </a:rPr>
                            </m:ctrlPr>
                          </m:fPr>
                          <m:num>
                            <m:r>
                              <a:rPr lang="en-IN" b="0" i="1" dirty="0" smtClean="0">
                                <a:latin typeface="Cambria Math" panose="02040503050406030204" pitchFamily="18" charset="0"/>
                              </a:rPr>
                              <m:t>121</m:t>
                            </m:r>
                          </m:num>
                          <m:den>
                            <m:r>
                              <a:rPr lang="en-IN" b="0" i="1" dirty="0" smtClean="0">
                                <a:latin typeface="Cambria Math" panose="02040503050406030204" pitchFamily="18" charset="0"/>
                              </a:rPr>
                              <m:t>36</m:t>
                            </m:r>
                          </m:den>
                        </m:f>
                        <m:r>
                          <a:rPr lang="en-IN" b="0" i="1" dirty="0" smtClean="0">
                            <a:latin typeface="Cambria Math" panose="02040503050406030204" pitchFamily="18" charset="0"/>
                          </a:rPr>
                          <m:t>+</m:t>
                        </m:r>
                        <m:f>
                          <m:fPr>
                            <m:ctrlPr>
                              <a:rPr lang="en-IN" b="0" i="1" dirty="0" smtClean="0">
                                <a:latin typeface="Cambria Math" panose="02040503050406030204" pitchFamily="18" charset="0"/>
                              </a:rPr>
                            </m:ctrlPr>
                          </m:fPr>
                          <m:num>
                            <m:r>
                              <a:rPr lang="en-IN" b="0" i="1" dirty="0" smtClean="0">
                                <a:latin typeface="Cambria Math" panose="02040503050406030204" pitchFamily="18" charset="0"/>
                              </a:rPr>
                              <m:t>20</m:t>
                            </m:r>
                          </m:num>
                          <m:den>
                            <m:r>
                              <a:rPr lang="en-IN" b="0" i="1" dirty="0" smtClean="0">
                                <a:latin typeface="Cambria Math" panose="02040503050406030204" pitchFamily="18" charset="0"/>
                              </a:rPr>
                              <m:t>6</m:t>
                            </m:r>
                          </m:den>
                        </m:f>
                      </m:num>
                      <m:den>
                        <m:r>
                          <a:rPr lang="en-IN" b="0" i="1" dirty="0" smtClean="0">
                            <a:latin typeface="Cambria Math" panose="02040503050406030204" pitchFamily="18" charset="0"/>
                          </a:rPr>
                          <m:t>−</m:t>
                        </m:r>
                        <m:f>
                          <m:fPr>
                            <m:ctrlPr>
                              <a:rPr lang="en-IN" b="0" i="1" dirty="0" smtClean="0">
                                <a:latin typeface="Cambria Math" panose="02040503050406030204" pitchFamily="18" charset="0"/>
                              </a:rPr>
                            </m:ctrlPr>
                          </m:fPr>
                          <m:num>
                            <m:r>
                              <a:rPr lang="en-IN" b="0" i="1" dirty="0" smtClean="0">
                                <a:latin typeface="Cambria Math" panose="02040503050406030204" pitchFamily="18" charset="0"/>
                              </a:rPr>
                              <m:t>10</m:t>
                            </m:r>
                          </m:num>
                          <m:den>
                            <m:r>
                              <a:rPr lang="en-IN" b="0" i="1" dirty="0" smtClean="0">
                                <a:latin typeface="Cambria Math" panose="02040503050406030204" pitchFamily="18" charset="0"/>
                              </a:rPr>
                              <m:t>6</m:t>
                            </m:r>
                          </m:den>
                        </m:f>
                      </m:den>
                    </m:f>
                  </m:oMath>
                </a14:m>
                <a:r>
                  <a:rPr lang="en-IN" dirty="0"/>
                  <a:t>=</a:t>
                </a:r>
                <a14:m>
                  <m:oMath xmlns:m="http://schemas.openxmlformats.org/officeDocument/2006/math">
                    <m:f>
                      <m:fPr>
                        <m:ctrlPr>
                          <a:rPr lang="en-IN" i="1" smtClean="0">
                            <a:latin typeface="Cambria Math" panose="02040503050406030204" pitchFamily="18" charset="0"/>
                          </a:rPr>
                        </m:ctrlPr>
                      </m:fPr>
                      <m:num>
                        <m:f>
                          <m:fPr>
                            <m:ctrlPr>
                              <a:rPr lang="en-IN" i="1" smtClean="0">
                                <a:latin typeface="Cambria Math" panose="02040503050406030204" pitchFamily="18" charset="0"/>
                              </a:rPr>
                            </m:ctrlPr>
                          </m:fPr>
                          <m:num>
                            <m:r>
                              <a:rPr lang="en-IN" b="0" i="1" smtClean="0">
                                <a:latin typeface="Cambria Math" panose="02040503050406030204" pitchFamily="18" charset="0"/>
                              </a:rPr>
                              <m:t>121+120</m:t>
                            </m:r>
                          </m:num>
                          <m:den>
                            <m:r>
                              <a:rPr lang="en-IN" b="0" i="1" smtClean="0">
                                <a:latin typeface="Cambria Math" panose="02040503050406030204" pitchFamily="18" charset="0"/>
                              </a:rPr>
                              <m:t>36</m:t>
                            </m:r>
                          </m:den>
                        </m:f>
                      </m:num>
                      <m:den>
                        <m:f>
                          <m:fPr>
                            <m:ctrlPr>
                              <a:rPr lang="en-IN" i="1" smtClean="0">
                                <a:latin typeface="Cambria Math" panose="02040503050406030204" pitchFamily="18" charset="0"/>
                              </a:rPr>
                            </m:ctrlPr>
                          </m:fPr>
                          <m:num>
                            <m:r>
                              <a:rPr lang="en-IN" b="0" i="1" smtClean="0">
                                <a:latin typeface="Cambria Math" panose="02040503050406030204" pitchFamily="18" charset="0"/>
                              </a:rPr>
                              <m:t>−10</m:t>
                            </m:r>
                          </m:num>
                          <m:den>
                            <m:r>
                              <a:rPr lang="en-IN" b="0" i="1" smtClean="0">
                                <a:latin typeface="Cambria Math" panose="02040503050406030204" pitchFamily="18" charset="0"/>
                              </a:rPr>
                              <m:t>6</m:t>
                            </m:r>
                          </m:den>
                        </m:f>
                      </m:den>
                    </m:f>
                  </m:oMath>
                </a14:m>
                <a:r>
                  <a:rPr lang="en-IN" dirty="0"/>
                  <a:t>=-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241</m:t>
                        </m:r>
                      </m:num>
                      <m:den>
                        <m:r>
                          <a:rPr lang="en-IN" b="0" i="1" smtClean="0">
                            <a:latin typeface="Cambria Math" panose="02040503050406030204" pitchFamily="18" charset="0"/>
                          </a:rPr>
                          <m:t>60</m:t>
                        </m:r>
                      </m:den>
                    </m:f>
                  </m:oMath>
                </a14:m>
                <a:endParaRPr lang="en-IN" dirty="0"/>
              </a:p>
            </p:txBody>
          </p:sp>
        </mc:Choice>
        <mc:Fallback xmlns="">
          <p:sp>
            <p:nvSpPr>
              <p:cNvPr id="3" name="Content Placeholder 2">
                <a:extLst>
                  <a:ext uri="{FF2B5EF4-FFF2-40B4-BE49-F238E27FC236}">
                    <a16:creationId xmlns:a16="http://schemas.microsoft.com/office/drawing/2014/main" id="{ACC360F3-EFBA-09E0-0658-D5C871ACBD7D}"/>
                  </a:ext>
                </a:extLst>
              </p:cNvPr>
              <p:cNvSpPr>
                <a:spLocks noGrp="1" noRot="1" noChangeAspect="1" noMove="1" noResize="1" noEditPoints="1" noAdjustHandles="1" noChangeArrowheads="1" noChangeShapeType="1" noTextEdit="1"/>
              </p:cNvSpPr>
              <p:nvPr>
                <p:ph idx="1"/>
              </p:nvPr>
            </p:nvSpPr>
            <p:spPr>
              <a:xfrm>
                <a:off x="614265" y="416703"/>
                <a:ext cx="10515600" cy="5778824"/>
              </a:xfrm>
              <a:blipFill>
                <a:blip r:embed="rId2"/>
                <a:stretch>
                  <a:fillRect l="-1043" t="-1582"/>
                </a:stretch>
              </a:blipFill>
            </p:spPr>
            <p:txBody>
              <a:bodyPr/>
              <a:lstStyle/>
              <a:p>
                <a:r>
                  <a:rPr lang="en-IN">
                    <a:noFill/>
                  </a:rPr>
                  <a:t> </a:t>
                </a:r>
              </a:p>
            </p:txBody>
          </p:sp>
        </mc:Fallback>
      </mc:AlternateContent>
    </p:spTree>
    <p:extLst>
      <p:ext uri="{BB962C8B-B14F-4D97-AF65-F5344CB8AC3E}">
        <p14:creationId xmlns:p14="http://schemas.microsoft.com/office/powerpoint/2010/main" val="2967082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6DC1927-A78B-B5FF-82B2-8B68C10FA550}"/>
                  </a:ext>
                </a:extLst>
              </p:cNvPr>
              <p:cNvSpPr>
                <a:spLocks noGrp="1"/>
              </p:cNvSpPr>
              <p:nvPr>
                <p:ph idx="1"/>
              </p:nvPr>
            </p:nvSpPr>
            <p:spPr>
              <a:xfrm>
                <a:off x="838200" y="93306"/>
                <a:ext cx="10515600" cy="6083657"/>
              </a:xfrm>
            </p:spPr>
            <p:txBody>
              <a:bodyPr>
                <a:normAutofit lnSpcReduction="10000"/>
              </a:bodyPr>
              <a:lstStyle/>
              <a:p>
                <a:pPr marL="0" indent="0">
                  <a:buNone/>
                </a:pPr>
                <a:r>
                  <a:rPr lang="en-US" dirty="0"/>
                  <a:t>25.Find the zeroes of the polynomial </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2</m:t>
                        </m:r>
                        <m:r>
                          <a:rPr lang="en-IN" b="0" i="1" smtClean="0">
                            <a:latin typeface="Cambria Math" panose="02040503050406030204" pitchFamily="18" charset="0"/>
                          </a:rPr>
                          <m:t>𝑡</m:t>
                        </m:r>
                      </m:e>
                      <m:sup>
                        <m:r>
                          <a:rPr lang="en-IN" b="0" i="1" smtClean="0">
                            <a:latin typeface="Cambria Math" panose="02040503050406030204" pitchFamily="18" charset="0"/>
                          </a:rPr>
                          <m:t>2</m:t>
                        </m:r>
                      </m:sup>
                    </m:sSup>
                  </m:oMath>
                </a14:m>
                <a:r>
                  <a:rPr lang="en-US" dirty="0"/>
                  <a:t>– 9t – 45 and verify the relationship between the zeroes and the  coefficients of the polynomial.</a:t>
                </a:r>
              </a:p>
              <a:p>
                <a:pPr marL="0" indent="0">
                  <a:buNone/>
                </a:pPr>
                <a:r>
                  <a:rPr lang="en-US" dirty="0"/>
                  <a:t>Solution: </a:t>
                </a:r>
                <a14:m>
                  <m:oMath xmlns:m="http://schemas.openxmlformats.org/officeDocument/2006/math">
                    <m:sSup>
                      <m:sSupPr>
                        <m:ctrlPr>
                          <a:rPr lang="en-US" i="1" smtClean="0">
                            <a:latin typeface="Cambria Math" panose="02040503050406030204" pitchFamily="18" charset="0"/>
                          </a:rPr>
                        </m:ctrlPr>
                      </m:sSupPr>
                      <m:e>
                        <m:r>
                          <a:rPr lang="en-IN" b="0" i="1" smtClean="0">
                            <a:latin typeface="Cambria Math" panose="02040503050406030204" pitchFamily="18" charset="0"/>
                          </a:rPr>
                          <m:t>2</m:t>
                        </m:r>
                        <m:r>
                          <a:rPr lang="en-IN" b="0" i="1" smtClean="0">
                            <a:latin typeface="Cambria Math" panose="02040503050406030204" pitchFamily="18" charset="0"/>
                          </a:rPr>
                          <m:t>𝑡</m:t>
                        </m:r>
                      </m:e>
                      <m:sup>
                        <m:r>
                          <a:rPr lang="en-IN" b="0" i="1" smtClean="0">
                            <a:latin typeface="Cambria Math" panose="02040503050406030204" pitchFamily="18" charset="0"/>
                          </a:rPr>
                          <m:t>2</m:t>
                        </m:r>
                      </m:sup>
                    </m:sSup>
                    <m:r>
                      <a:rPr lang="en-IN" b="0" i="0" smtClean="0">
                        <a:latin typeface="Cambria Math" panose="02040503050406030204" pitchFamily="18" charset="0"/>
                      </a:rPr>
                      <m:t>−9</m:t>
                    </m:r>
                    <m:r>
                      <m:rPr>
                        <m:sty m:val="p"/>
                      </m:rPr>
                      <a:rPr lang="en-IN" b="0" i="0" smtClean="0">
                        <a:latin typeface="Cambria Math" panose="02040503050406030204" pitchFamily="18" charset="0"/>
                      </a:rPr>
                      <m:t>t</m:t>
                    </m:r>
                    <m:r>
                      <a:rPr lang="en-IN" b="0" i="0" smtClean="0">
                        <a:latin typeface="Cambria Math" panose="02040503050406030204" pitchFamily="18" charset="0"/>
                      </a:rPr>
                      <m:t> −45=</m:t>
                    </m:r>
                  </m:oMath>
                </a14:m>
                <a:r>
                  <a:rPr lang="en-IN" dirty="0"/>
                  <a:t> </a:t>
                </a:r>
                <a14:m>
                  <m:oMath xmlns:m="http://schemas.openxmlformats.org/officeDocument/2006/math">
                    <m:sSup>
                      <m:sSupPr>
                        <m:ctrlPr>
                          <a:rPr lang="en-IN" i="1" dirty="0" smtClean="0">
                            <a:latin typeface="Cambria Math" panose="02040503050406030204" pitchFamily="18" charset="0"/>
                          </a:rPr>
                        </m:ctrlPr>
                      </m:sSupPr>
                      <m:e>
                        <m:r>
                          <a:rPr lang="en-IN" b="0" i="1" dirty="0" smtClean="0">
                            <a:latin typeface="Cambria Math" panose="02040503050406030204" pitchFamily="18" charset="0"/>
                          </a:rPr>
                          <m:t>2</m:t>
                        </m:r>
                        <m:r>
                          <a:rPr lang="en-IN" b="0" i="1" dirty="0" smtClean="0">
                            <a:latin typeface="Cambria Math" panose="02040503050406030204" pitchFamily="18" charset="0"/>
                          </a:rPr>
                          <m:t>𝑡</m:t>
                        </m:r>
                      </m:e>
                      <m:sup>
                        <m:r>
                          <a:rPr lang="en-IN" b="0" i="1" dirty="0" smtClean="0">
                            <a:latin typeface="Cambria Math" panose="02040503050406030204" pitchFamily="18" charset="0"/>
                          </a:rPr>
                          <m:t>2</m:t>
                        </m:r>
                      </m:sup>
                    </m:sSup>
                  </m:oMath>
                </a14:m>
                <a:r>
                  <a:rPr lang="en-IN" dirty="0"/>
                  <a:t> -15t +6t -45=t(2t-15) + 3(2t-15)</a:t>
                </a:r>
              </a:p>
              <a:p>
                <a:pPr marL="0" indent="0">
                  <a:buNone/>
                </a:pPr>
                <a:r>
                  <a:rPr lang="en-IN" dirty="0"/>
                  <a:t>=(t+3)(2t-15)</a:t>
                </a:r>
                <a:r>
                  <a:rPr lang="en-IN" dirty="0">
                    <a:sym typeface="Wingdings" panose="05000000000000000000" pitchFamily="2" charset="2"/>
                  </a:rPr>
                  <a:t> t+3=0 t=-3 , 2t-15=0 t=15/2</a:t>
                </a:r>
              </a:p>
              <a:p>
                <a:pPr marL="0" indent="0">
                  <a:buNone/>
                </a:pPr>
                <a:r>
                  <a:rPr lang="en-IN" dirty="0">
                    <a:sym typeface="Wingdings" panose="05000000000000000000" pitchFamily="2" charset="2"/>
                  </a:rPr>
                  <a:t>      sum of roots= -</a:t>
                </a:r>
                <a14:m>
                  <m:oMath xmlns:m="http://schemas.openxmlformats.org/officeDocument/2006/math">
                    <m:f>
                      <m:fPr>
                        <m:ctrlPr>
                          <a:rPr lang="en-IN" i="1" smtClean="0">
                            <a:latin typeface="Cambria Math" panose="02040503050406030204" pitchFamily="18" charset="0"/>
                            <a:sym typeface="Wingdings" panose="05000000000000000000" pitchFamily="2" charset="2"/>
                          </a:rPr>
                        </m:ctrlPr>
                      </m:fPr>
                      <m:num>
                        <m:r>
                          <a:rPr lang="en-IN" b="0" i="1" smtClean="0">
                            <a:latin typeface="Cambria Math" panose="02040503050406030204" pitchFamily="18" charset="0"/>
                            <a:sym typeface="Wingdings" panose="05000000000000000000" pitchFamily="2" charset="2"/>
                          </a:rPr>
                          <m:t>−9</m:t>
                        </m:r>
                      </m:num>
                      <m:den>
                        <m:r>
                          <a:rPr lang="en-IN" b="0" i="1" smtClean="0">
                            <a:latin typeface="Cambria Math" panose="02040503050406030204" pitchFamily="18" charset="0"/>
                            <a:sym typeface="Wingdings" panose="05000000000000000000" pitchFamily="2" charset="2"/>
                          </a:rPr>
                          <m:t>2</m:t>
                        </m:r>
                      </m:den>
                    </m:f>
                  </m:oMath>
                </a14:m>
                <a:r>
                  <a:rPr lang="en-IN" dirty="0"/>
                  <a:t>=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9</m:t>
                        </m:r>
                      </m:num>
                      <m:den>
                        <m:r>
                          <a:rPr lang="en-IN" b="0" i="1" smtClean="0">
                            <a:latin typeface="Cambria Math" panose="02040503050406030204" pitchFamily="18" charset="0"/>
                          </a:rPr>
                          <m:t>2</m:t>
                        </m:r>
                      </m:den>
                    </m:f>
                  </m:oMath>
                </a14:m>
                <a:r>
                  <a:rPr lang="en-IN" dirty="0">
                    <a:sym typeface="Wingdings" panose="05000000000000000000" pitchFamily="2" charset="2"/>
                  </a:rPr>
                  <a:t> -3+ 15/2= </a:t>
                </a:r>
                <a14:m>
                  <m:oMath xmlns:m="http://schemas.openxmlformats.org/officeDocument/2006/math">
                    <m:f>
                      <m:fPr>
                        <m:ctrlPr>
                          <a:rPr lang="en-IN" i="1" smtClean="0">
                            <a:latin typeface="Cambria Math" panose="02040503050406030204" pitchFamily="18" charset="0"/>
                            <a:sym typeface="Wingdings" panose="05000000000000000000" pitchFamily="2" charset="2"/>
                          </a:rPr>
                        </m:ctrlPr>
                      </m:fPr>
                      <m:num>
                        <m:r>
                          <a:rPr lang="en-IN" b="0" i="1" smtClean="0">
                            <a:latin typeface="Cambria Math" panose="02040503050406030204" pitchFamily="18" charset="0"/>
                            <a:sym typeface="Wingdings" panose="05000000000000000000" pitchFamily="2" charset="2"/>
                          </a:rPr>
                          <m:t>−6+15</m:t>
                        </m:r>
                      </m:num>
                      <m:den>
                        <m:r>
                          <a:rPr lang="en-IN" b="0" i="1" smtClean="0">
                            <a:latin typeface="Cambria Math" panose="02040503050406030204" pitchFamily="18" charset="0"/>
                            <a:sym typeface="Wingdings" panose="05000000000000000000" pitchFamily="2" charset="2"/>
                          </a:rPr>
                          <m:t>2</m:t>
                        </m:r>
                      </m:den>
                    </m:f>
                  </m:oMath>
                </a14:m>
                <a:r>
                  <a:rPr lang="en-IN" dirty="0"/>
                  <a:t> =</a:t>
                </a:r>
                <a14:m>
                  <m:oMath xmlns:m="http://schemas.openxmlformats.org/officeDocument/2006/math">
                    <m:f>
                      <m:fPr>
                        <m:ctrlPr>
                          <a:rPr lang="en-IN" i="1" dirty="0" smtClean="0">
                            <a:latin typeface="Cambria Math" panose="02040503050406030204" pitchFamily="18" charset="0"/>
                          </a:rPr>
                        </m:ctrlPr>
                      </m:fPr>
                      <m:num>
                        <m:r>
                          <a:rPr lang="en-IN" b="0" i="1" dirty="0" smtClean="0">
                            <a:latin typeface="Cambria Math" panose="02040503050406030204" pitchFamily="18" charset="0"/>
                          </a:rPr>
                          <m:t>9</m:t>
                        </m:r>
                      </m:num>
                      <m:den>
                        <m:r>
                          <a:rPr lang="en-IN" b="0" i="1" dirty="0" smtClean="0">
                            <a:latin typeface="Cambria Math" panose="02040503050406030204" pitchFamily="18" charset="0"/>
                          </a:rPr>
                          <m:t>2</m:t>
                        </m:r>
                      </m:den>
                    </m:f>
                  </m:oMath>
                </a14:m>
                <a:r>
                  <a:rPr lang="en-IN" dirty="0"/>
                  <a:t> </a:t>
                </a:r>
              </a:p>
              <a:p>
                <a:pPr marL="0" indent="0">
                  <a:buNone/>
                </a:pPr>
                <a:r>
                  <a:rPr lang="en-IN" dirty="0"/>
                  <a:t>     product of roots =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−45</m:t>
                        </m:r>
                      </m:num>
                      <m:den>
                        <m:r>
                          <a:rPr lang="en-IN" b="0" i="1" smtClean="0">
                            <a:latin typeface="Cambria Math" panose="02040503050406030204" pitchFamily="18" charset="0"/>
                          </a:rPr>
                          <m:t>2</m:t>
                        </m:r>
                      </m:den>
                    </m:f>
                  </m:oMath>
                </a14:m>
                <a:r>
                  <a:rPr lang="en-IN" dirty="0"/>
                  <a:t>= -3x15/2= -45/2    verified</a:t>
                </a:r>
              </a:p>
              <a:p>
                <a:pPr fontAlgn="base"/>
                <a:r>
                  <a:rPr lang="en-IN" dirty="0"/>
                  <a:t>26. Prove that </a:t>
                </a:r>
                <a14:m>
                  <m:oMath xmlns:m="http://schemas.openxmlformats.org/officeDocument/2006/math">
                    <m:rad>
                      <m:radPr>
                        <m:degHide m:val="on"/>
                        <m:ctrlPr>
                          <a:rPr lang="en-IN" i="1" dirty="0" smtClean="0">
                            <a:latin typeface="Cambria Math" panose="02040503050406030204" pitchFamily="18" charset="0"/>
                          </a:rPr>
                        </m:ctrlPr>
                      </m:radPr>
                      <m:deg/>
                      <m:e>
                        <m:sSup>
                          <m:sSupPr>
                            <m:ctrlPr>
                              <a:rPr lang="en-IN" i="1" dirty="0" smtClean="0">
                                <a:latin typeface="Cambria Math" panose="02040503050406030204" pitchFamily="18" charset="0"/>
                              </a:rPr>
                            </m:ctrlPr>
                          </m:sSupPr>
                          <m:e>
                            <m:r>
                              <a:rPr lang="en-IN" b="0" i="1" dirty="0" smtClean="0">
                                <a:latin typeface="Cambria Math" panose="02040503050406030204" pitchFamily="18" charset="0"/>
                              </a:rPr>
                              <m:t>𝑆𝑒𝑐</m:t>
                            </m:r>
                          </m:e>
                          <m:sup>
                            <m:r>
                              <a:rPr lang="en-IN" i="1" dirty="0" smtClean="0">
                                <a:latin typeface="Cambria Math" panose="02040503050406030204" pitchFamily="18" charset="0"/>
                              </a:rPr>
                              <m:t>2</m:t>
                            </m:r>
                          </m:sup>
                        </m:sSup>
                        <m:r>
                          <a:rPr lang="en-IN" b="0" i="1" dirty="0" smtClean="0">
                            <a:latin typeface="Cambria Math" panose="02040503050406030204" pitchFamily="18" charset="0"/>
                          </a:rPr>
                          <m:t>𝐴</m:t>
                        </m:r>
                        <m:r>
                          <a:rPr lang="en-IN" i="1" dirty="0" smtClean="0">
                            <a:latin typeface="Cambria Math" panose="02040503050406030204" pitchFamily="18" charset="0"/>
                          </a:rPr>
                          <m:t>+</m:t>
                        </m:r>
                        <m:sSup>
                          <m:sSupPr>
                            <m:ctrlPr>
                              <a:rPr lang="en-IN" i="1" dirty="0" smtClean="0">
                                <a:latin typeface="Cambria Math" panose="02040503050406030204" pitchFamily="18" charset="0"/>
                              </a:rPr>
                            </m:ctrlPr>
                          </m:sSupPr>
                          <m:e>
                            <m:r>
                              <a:rPr lang="en-IN" b="0" i="1" dirty="0" smtClean="0">
                                <a:latin typeface="Cambria Math" panose="02040503050406030204" pitchFamily="18" charset="0"/>
                              </a:rPr>
                              <m:t>𝐶𝑜𝑠𝑒𝑐</m:t>
                            </m:r>
                          </m:e>
                          <m:sup>
                            <m:r>
                              <a:rPr lang="en-IN" i="1" dirty="0" smtClean="0">
                                <a:latin typeface="Cambria Math" panose="02040503050406030204" pitchFamily="18" charset="0"/>
                              </a:rPr>
                              <m:t>2</m:t>
                            </m:r>
                          </m:sup>
                        </m:sSup>
                      </m:e>
                    </m:rad>
                  </m:oMath>
                </a14:m>
                <a:r>
                  <a:rPr lang="en-IN" dirty="0"/>
                  <a:t>A= </a:t>
                </a:r>
                <a:r>
                  <a:rPr lang="en-IN" dirty="0" err="1"/>
                  <a:t>tanA</a:t>
                </a:r>
                <a:r>
                  <a:rPr lang="en-IN" dirty="0"/>
                  <a:t> + </a:t>
                </a:r>
                <a:r>
                  <a:rPr lang="en-IN" dirty="0" err="1"/>
                  <a:t>cotA</a:t>
                </a:r>
                <a:r>
                  <a:rPr lang="en-IN" dirty="0"/>
                  <a:t> .</a:t>
                </a:r>
              </a:p>
              <a:p>
                <a:pPr fontAlgn="base"/>
                <a14:m>
                  <m:oMath xmlns:m="http://schemas.openxmlformats.org/officeDocument/2006/math">
                    <a:fld id="{825F15A7-03F4-43D7-82C5-3E23DA2F108C}" type="mathplaceholder">
                      <a:rPr lang="en-IN" i="1" smtClean="0">
                        <a:latin typeface="Cambria Math" panose="02040503050406030204" pitchFamily="18" charset="0"/>
                      </a:rPr>
                      <a:t>Type equation here.</a:t>
                    </a:fld>
                  </m:oMath>
                </a14:m>
                <a:r>
                  <a:rPr lang="en-IN" dirty="0"/>
                  <a:t>=</a:t>
                </a:r>
                <a14:m>
                  <m:oMath xmlns:m="http://schemas.openxmlformats.org/officeDocument/2006/math">
                    <m:rad>
                      <m:radPr>
                        <m:degHide m:val="on"/>
                        <m:ctrlPr>
                          <a:rPr lang="en-IN" i="1" smtClean="0">
                            <a:latin typeface="Cambria Math" panose="02040503050406030204" pitchFamily="18" charset="0"/>
                            <a:ea typeface="Cambria Math" panose="02040503050406030204" pitchFamily="18" charset="0"/>
                          </a:rPr>
                        </m:ctrlPr>
                      </m:radPr>
                      <m:deg/>
                      <m:e>
                        <m:sSup>
                          <m:sSupPr>
                            <m:ctrlPr>
                              <a:rPr lang="en-IN" i="1" smtClean="0">
                                <a:latin typeface="Cambria Math" panose="02040503050406030204" pitchFamily="18" charset="0"/>
                                <a:ea typeface="Cambria Math" panose="02040503050406030204" pitchFamily="18" charset="0"/>
                              </a:rPr>
                            </m:ctrlPr>
                          </m:sSupPr>
                          <m:e>
                            <m:r>
                              <a:rPr lang="en-IN" b="0" i="1" smtClean="0">
                                <a:latin typeface="Cambria Math" panose="02040503050406030204" pitchFamily="18" charset="0"/>
                                <a:ea typeface="Cambria Math" panose="02040503050406030204" pitchFamily="18" charset="0"/>
                              </a:rPr>
                              <m:t>(</m:t>
                            </m:r>
                            <m:f>
                              <m:fPr>
                                <m:ctrlPr>
                                  <a:rPr lang="en-IN"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1</m:t>
                                </m:r>
                              </m:num>
                              <m:den>
                                <m:r>
                                  <a:rPr lang="en-IN" b="0" i="1" smtClean="0">
                                    <a:latin typeface="Cambria Math" panose="02040503050406030204" pitchFamily="18" charset="0"/>
                                    <a:ea typeface="Cambria Math" panose="02040503050406030204" pitchFamily="18" charset="0"/>
                                  </a:rPr>
                                  <m:t>𝐶𝑜𝑠𝐴</m:t>
                                </m:r>
                              </m:den>
                            </m:f>
                            <m:r>
                              <a:rPr lang="en-IN" b="0" i="1" smtClean="0">
                                <a:latin typeface="Cambria Math" panose="02040503050406030204" pitchFamily="18" charset="0"/>
                                <a:ea typeface="Cambria Math" panose="02040503050406030204" pitchFamily="18" charset="0"/>
                              </a:rPr>
                              <m:t>)</m:t>
                            </m:r>
                          </m:e>
                          <m:sup>
                            <m:r>
                              <a:rPr lang="en-IN" i="1" smtClean="0">
                                <a:latin typeface="Cambria Math" panose="02040503050406030204" pitchFamily="18" charset="0"/>
                                <a:ea typeface="Cambria Math" panose="02040503050406030204" pitchFamily="18" charset="0"/>
                              </a:rPr>
                              <m:t>2</m:t>
                            </m:r>
                          </m:sup>
                        </m:sSup>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m:t>
                        </m:r>
                        <m:sSup>
                          <m:sSupPr>
                            <m:ctrlPr>
                              <a:rPr lang="en-IN" i="1" smtClean="0">
                                <a:latin typeface="Cambria Math" panose="02040503050406030204" pitchFamily="18" charset="0"/>
                                <a:ea typeface="Cambria Math" panose="02040503050406030204" pitchFamily="18" charset="0"/>
                              </a:rPr>
                            </m:ctrlPr>
                          </m:sSupPr>
                          <m:e>
                            <m:f>
                              <m:fPr>
                                <m:ctrlPr>
                                  <a:rPr lang="en-IN"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1</m:t>
                                </m:r>
                              </m:num>
                              <m:den>
                                <m:r>
                                  <a:rPr lang="en-IN" b="0" i="1" smtClean="0">
                                    <a:latin typeface="Cambria Math" panose="02040503050406030204" pitchFamily="18" charset="0"/>
                                    <a:ea typeface="Cambria Math" panose="02040503050406030204" pitchFamily="18" charset="0"/>
                                  </a:rPr>
                                  <m:t>𝑆𝑖𝑛𝐴</m:t>
                                </m:r>
                              </m:den>
                            </m:f>
                            <m:r>
                              <a:rPr lang="en-IN" b="0" i="1" smtClean="0">
                                <a:latin typeface="Cambria Math" panose="02040503050406030204" pitchFamily="18" charset="0"/>
                                <a:ea typeface="Cambria Math" panose="02040503050406030204" pitchFamily="18" charset="0"/>
                              </a:rPr>
                              <m:t>)</m:t>
                            </m:r>
                          </m:e>
                          <m:sup>
                            <m:r>
                              <a:rPr lang="en-IN" i="1" smtClean="0">
                                <a:latin typeface="Cambria Math" panose="02040503050406030204" pitchFamily="18" charset="0"/>
                                <a:ea typeface="Cambria Math" panose="02040503050406030204" pitchFamily="18" charset="0"/>
                              </a:rPr>
                              <m:t>2</m:t>
                            </m:r>
                          </m:sup>
                        </m:sSup>
                      </m:e>
                    </m:rad>
                  </m:oMath>
                </a14:m>
                <a:r>
                  <a:rPr lang="en-US" dirty="0"/>
                  <a:t>= </a:t>
                </a:r>
                <a14:m>
                  <m:oMath xmlns:m="http://schemas.openxmlformats.org/officeDocument/2006/math">
                    <m:rad>
                      <m:radPr>
                        <m:degHide m:val="on"/>
                        <m:ctrlPr>
                          <a:rPr lang="en-US" i="1" smtClean="0">
                            <a:latin typeface="Cambria Math" panose="02040503050406030204" pitchFamily="18" charset="0"/>
                          </a:rPr>
                        </m:ctrlPr>
                      </m:radPr>
                      <m:deg/>
                      <m:e>
                        <m:f>
                          <m:fPr>
                            <m:ctrlPr>
                              <a:rPr lang="en-US" i="1" smtClean="0">
                                <a:latin typeface="Cambria Math" panose="02040503050406030204" pitchFamily="18" charset="0"/>
                              </a:rPr>
                            </m:ctrlPr>
                          </m:fPr>
                          <m:num>
                            <m:sSup>
                              <m:sSupPr>
                                <m:ctrlPr>
                                  <a:rPr lang="en-US" i="1" smtClean="0">
                                    <a:latin typeface="Cambria Math" panose="02040503050406030204" pitchFamily="18" charset="0"/>
                                  </a:rPr>
                                </m:ctrlPr>
                              </m:sSupPr>
                              <m:e>
                                <m:r>
                                  <a:rPr lang="en-IN" b="0" i="1" smtClean="0">
                                    <a:latin typeface="Cambria Math" panose="02040503050406030204" pitchFamily="18" charset="0"/>
                                  </a:rPr>
                                  <m:t>𝑆𝑖𝑛</m:t>
                                </m:r>
                              </m:e>
                              <m:sup>
                                <m:r>
                                  <a:rPr lang="en-IN" b="0" i="1" smtClean="0">
                                    <a:latin typeface="Cambria Math" panose="02040503050406030204" pitchFamily="18" charset="0"/>
                                  </a:rPr>
                                  <m:t>2</m:t>
                                </m:r>
                              </m:sup>
                            </m:sSup>
                            <m:r>
                              <a:rPr lang="en-IN" b="0" i="1" smtClean="0">
                                <a:latin typeface="Cambria Math" panose="02040503050406030204" pitchFamily="18" charset="0"/>
                              </a:rPr>
                              <m:t>𝐴</m:t>
                            </m:r>
                            <m:r>
                              <a:rPr lang="en-IN" b="0" i="1" smtClean="0">
                                <a:latin typeface="Cambria Math" panose="02040503050406030204" pitchFamily="18" charset="0"/>
                              </a:rPr>
                              <m:t>+</m:t>
                            </m:r>
                            <m:sSup>
                              <m:sSupPr>
                                <m:ctrlPr>
                                  <a:rPr lang="en-IN" b="0" i="1" smtClean="0">
                                    <a:latin typeface="Cambria Math" panose="02040503050406030204" pitchFamily="18" charset="0"/>
                                  </a:rPr>
                                </m:ctrlPr>
                              </m:sSupPr>
                              <m:e>
                                <m:r>
                                  <a:rPr lang="en-IN" b="0" i="1" smtClean="0">
                                    <a:latin typeface="Cambria Math" panose="02040503050406030204" pitchFamily="18" charset="0"/>
                                  </a:rPr>
                                  <m:t>𝐶𝑜𝑠</m:t>
                                </m:r>
                              </m:e>
                              <m:sup>
                                <m:r>
                                  <a:rPr lang="en-IN" b="0" i="1" smtClean="0">
                                    <a:latin typeface="Cambria Math" panose="02040503050406030204" pitchFamily="18" charset="0"/>
                                  </a:rPr>
                                  <m:t>2</m:t>
                                </m:r>
                              </m:sup>
                            </m:sSup>
                            <m:r>
                              <a:rPr lang="en-IN" b="0" i="1" smtClean="0">
                                <a:latin typeface="Cambria Math" panose="02040503050406030204" pitchFamily="18" charset="0"/>
                              </a:rPr>
                              <m:t>𝐴</m:t>
                            </m:r>
                          </m:num>
                          <m:den>
                            <m:sSup>
                              <m:sSupPr>
                                <m:ctrlPr>
                                  <a:rPr lang="en-US" i="1" smtClean="0">
                                    <a:latin typeface="Cambria Math" panose="02040503050406030204" pitchFamily="18" charset="0"/>
                                  </a:rPr>
                                </m:ctrlPr>
                              </m:sSupPr>
                              <m:e>
                                <m:r>
                                  <a:rPr lang="en-IN" b="0" i="1" smtClean="0">
                                    <a:latin typeface="Cambria Math" panose="02040503050406030204" pitchFamily="18" charset="0"/>
                                  </a:rPr>
                                  <m:t>𝑠𝑖𝑛</m:t>
                                </m:r>
                              </m:e>
                              <m:sup>
                                <m:r>
                                  <a:rPr lang="en-IN" b="0" i="1" smtClean="0">
                                    <a:latin typeface="Cambria Math" panose="02040503050406030204" pitchFamily="18" charset="0"/>
                                  </a:rPr>
                                  <m:t>2  </m:t>
                                </m:r>
                              </m:sup>
                            </m:sSup>
                            <m:sSup>
                              <m:sSupPr>
                                <m:ctrlPr>
                                  <a:rPr lang="en-US" i="1" smtClean="0">
                                    <a:latin typeface="Cambria Math" panose="02040503050406030204" pitchFamily="18" charset="0"/>
                                  </a:rPr>
                                </m:ctrlPr>
                              </m:sSupPr>
                              <m:e>
                                <m:r>
                                  <a:rPr lang="en-IN" b="0" i="1" smtClean="0">
                                    <a:latin typeface="Cambria Math" panose="02040503050406030204" pitchFamily="18" charset="0"/>
                                  </a:rPr>
                                  <m:t>𝐴𝐶𝑜𝑠</m:t>
                                </m:r>
                              </m:e>
                              <m:sup>
                                <m:r>
                                  <a:rPr lang="en-IN" b="0" i="1" smtClean="0">
                                    <a:latin typeface="Cambria Math" panose="02040503050406030204" pitchFamily="18" charset="0"/>
                                  </a:rPr>
                                  <m:t>2</m:t>
                                </m:r>
                              </m:sup>
                            </m:sSup>
                            <m:r>
                              <a:rPr lang="en-IN" b="0" i="1" smtClean="0">
                                <a:latin typeface="Cambria Math" panose="02040503050406030204" pitchFamily="18" charset="0"/>
                              </a:rPr>
                              <m:t>𝐴</m:t>
                            </m:r>
                          </m:den>
                        </m:f>
                      </m:e>
                    </m:rad>
                  </m:oMath>
                </a14:m>
                <a:r>
                  <a:rPr lang="en-US" dirty="0"/>
                  <a:t> = </a:t>
                </a:r>
                <a14:m>
                  <m:oMath xmlns:m="http://schemas.openxmlformats.org/officeDocument/2006/math">
                    <m:f>
                      <m:fPr>
                        <m:ctrlPr>
                          <a:rPr lang="en-US" i="1">
                            <a:latin typeface="Cambria Math" panose="02040503050406030204" pitchFamily="18" charset="0"/>
                          </a:rPr>
                        </m:ctrlPr>
                      </m:fPr>
                      <m:num>
                        <m:r>
                          <a:rPr lang="en-IN" i="1">
                            <a:latin typeface="Cambria Math" panose="02040503050406030204" pitchFamily="18" charset="0"/>
                          </a:rPr>
                          <m:t>1</m:t>
                        </m:r>
                      </m:num>
                      <m:den>
                        <m:r>
                          <a:rPr lang="en-IN" i="1">
                            <a:latin typeface="Cambria Math" panose="02040503050406030204" pitchFamily="18" charset="0"/>
                          </a:rPr>
                          <m:t>𝑆𝑖𝑛𝐴</m:t>
                        </m:r>
                        <m:r>
                          <a:rPr lang="en-IN" i="1">
                            <a:latin typeface="Cambria Math" panose="02040503050406030204" pitchFamily="18" charset="0"/>
                          </a:rPr>
                          <m:t>.</m:t>
                        </m:r>
                        <m:r>
                          <a:rPr lang="en-IN" i="1">
                            <a:latin typeface="Cambria Math" panose="02040503050406030204" pitchFamily="18" charset="0"/>
                          </a:rPr>
                          <m:t>𝐶𝑜𝑠𝐴</m:t>
                        </m:r>
                      </m:den>
                    </m:f>
                  </m:oMath>
                </a14:m>
                <a:endParaRPr lang="en-US" dirty="0"/>
              </a:p>
              <a:p>
                <a:pPr marL="0" indent="0" fontAlgn="base">
                  <a:buNone/>
                </a:pPr>
                <a:r>
                  <a:rPr lang="en-US" dirty="0"/>
                  <a:t>By solving = </a:t>
                </a:r>
                <a14:m>
                  <m:oMath xmlns:m="http://schemas.openxmlformats.org/officeDocument/2006/math">
                    <m:f>
                      <m:fPr>
                        <m:ctrlPr>
                          <a:rPr lang="en-US" i="1" smtClean="0">
                            <a:latin typeface="Cambria Math" panose="02040503050406030204" pitchFamily="18" charset="0"/>
                          </a:rPr>
                        </m:ctrlPr>
                      </m:fPr>
                      <m:num>
                        <m:r>
                          <a:rPr lang="en-IN" b="0" i="1" smtClean="0">
                            <a:latin typeface="Cambria Math" panose="02040503050406030204" pitchFamily="18" charset="0"/>
                          </a:rPr>
                          <m:t>1</m:t>
                        </m:r>
                      </m:num>
                      <m:den>
                        <m:r>
                          <a:rPr lang="en-IN" b="0" i="1" smtClean="0">
                            <a:latin typeface="Cambria Math" panose="02040503050406030204" pitchFamily="18" charset="0"/>
                          </a:rPr>
                          <m:t>𝑆𝑖𝑛𝐴</m:t>
                        </m:r>
                        <m:r>
                          <a:rPr lang="en-IN" b="0" i="1" smtClean="0">
                            <a:latin typeface="Cambria Math" panose="02040503050406030204" pitchFamily="18" charset="0"/>
                          </a:rPr>
                          <m:t>.</m:t>
                        </m:r>
                        <m:r>
                          <a:rPr lang="en-IN" b="0" i="1" smtClean="0">
                            <a:latin typeface="Cambria Math" panose="02040503050406030204" pitchFamily="18" charset="0"/>
                          </a:rPr>
                          <m:t>𝐶𝑜𝑠𝐴</m:t>
                        </m:r>
                      </m:den>
                    </m:f>
                  </m:oMath>
                </a14:m>
                <a:r>
                  <a:rPr lang="en-US" dirty="0"/>
                  <a:t>= </a:t>
                </a:r>
                <a14:m>
                  <m:oMath xmlns:m="http://schemas.openxmlformats.org/officeDocument/2006/math">
                    <m:f>
                      <m:fPr>
                        <m:ctrlPr>
                          <a:rPr lang="en-US" i="1" smtClean="0">
                            <a:latin typeface="Cambria Math" panose="02040503050406030204" pitchFamily="18" charset="0"/>
                          </a:rPr>
                        </m:ctrlPr>
                      </m:fPr>
                      <m:num>
                        <m:sSup>
                          <m:sSupPr>
                            <m:ctrlPr>
                              <a:rPr lang="en-US" i="1" smtClean="0">
                                <a:latin typeface="Cambria Math" panose="02040503050406030204" pitchFamily="18" charset="0"/>
                              </a:rPr>
                            </m:ctrlPr>
                          </m:sSupPr>
                          <m:e>
                            <m:r>
                              <a:rPr lang="en-IN" b="0" i="1" smtClean="0">
                                <a:latin typeface="Cambria Math" panose="02040503050406030204" pitchFamily="18" charset="0"/>
                              </a:rPr>
                              <m:t>𝑆𝑖𝑛</m:t>
                            </m:r>
                          </m:e>
                          <m:sup>
                            <m:r>
                              <a:rPr lang="en-IN" b="0" i="1" smtClean="0">
                                <a:latin typeface="Cambria Math" panose="02040503050406030204" pitchFamily="18" charset="0"/>
                              </a:rPr>
                              <m:t>2</m:t>
                            </m:r>
                          </m:sup>
                        </m:sSup>
                        <m:r>
                          <a:rPr lang="en-IN" b="0" i="1" smtClean="0">
                            <a:latin typeface="Cambria Math" panose="02040503050406030204" pitchFamily="18" charset="0"/>
                          </a:rPr>
                          <m:t>𝐴</m:t>
                        </m:r>
                        <m:r>
                          <a:rPr lang="en-IN" b="0" i="1" smtClean="0">
                            <a:latin typeface="Cambria Math" panose="02040503050406030204" pitchFamily="18" charset="0"/>
                          </a:rPr>
                          <m:t>+</m:t>
                        </m:r>
                        <m:sSup>
                          <m:sSupPr>
                            <m:ctrlPr>
                              <a:rPr lang="en-IN" b="0" i="1" smtClean="0">
                                <a:latin typeface="Cambria Math" panose="02040503050406030204" pitchFamily="18" charset="0"/>
                              </a:rPr>
                            </m:ctrlPr>
                          </m:sSupPr>
                          <m:e>
                            <m:r>
                              <a:rPr lang="en-IN" b="0" i="1" smtClean="0">
                                <a:latin typeface="Cambria Math" panose="02040503050406030204" pitchFamily="18" charset="0"/>
                              </a:rPr>
                              <m:t>𝐶𝑜𝑠</m:t>
                            </m:r>
                          </m:e>
                          <m:sup>
                            <m:r>
                              <a:rPr lang="en-IN" b="0" i="1" smtClean="0">
                                <a:latin typeface="Cambria Math" panose="02040503050406030204" pitchFamily="18" charset="0"/>
                              </a:rPr>
                              <m:t>2</m:t>
                            </m:r>
                          </m:sup>
                        </m:sSup>
                        <m:r>
                          <a:rPr lang="en-IN" b="0" i="1" smtClean="0">
                            <a:latin typeface="Cambria Math" panose="02040503050406030204" pitchFamily="18" charset="0"/>
                          </a:rPr>
                          <m:t>𝐴</m:t>
                        </m:r>
                      </m:num>
                      <m:den>
                        <m:r>
                          <a:rPr lang="en-IN" b="0" i="1" smtClean="0">
                            <a:latin typeface="Cambria Math" panose="02040503050406030204" pitchFamily="18" charset="0"/>
                          </a:rPr>
                          <m:t>𝑆𝑖𝑛𝐴</m:t>
                        </m:r>
                        <m:r>
                          <a:rPr lang="en-IN" b="0" i="1" smtClean="0">
                            <a:latin typeface="Cambria Math" panose="02040503050406030204" pitchFamily="18" charset="0"/>
                          </a:rPr>
                          <m:t>.</m:t>
                        </m:r>
                        <m:r>
                          <a:rPr lang="en-IN" b="0" i="1" smtClean="0">
                            <a:latin typeface="Cambria Math" panose="02040503050406030204" pitchFamily="18" charset="0"/>
                          </a:rPr>
                          <m:t>𝐶𝑜𝑠𝐴</m:t>
                        </m:r>
                      </m:den>
                    </m:f>
                  </m:oMath>
                </a14:m>
                <a:r>
                  <a:rPr lang="en-US" dirty="0"/>
                  <a:t>= </a:t>
                </a:r>
                <a14:m>
                  <m:oMath xmlns:m="http://schemas.openxmlformats.org/officeDocument/2006/math">
                    <m:f>
                      <m:fPr>
                        <m:ctrlPr>
                          <a:rPr lang="en-US" i="1" smtClean="0">
                            <a:latin typeface="Cambria Math" panose="02040503050406030204" pitchFamily="18" charset="0"/>
                          </a:rPr>
                        </m:ctrlPr>
                      </m:fPr>
                      <m:num>
                        <m:sSup>
                          <m:sSupPr>
                            <m:ctrlPr>
                              <a:rPr lang="en-US" i="1" smtClean="0">
                                <a:latin typeface="Cambria Math" panose="02040503050406030204" pitchFamily="18" charset="0"/>
                              </a:rPr>
                            </m:ctrlPr>
                          </m:sSupPr>
                          <m:e>
                            <m:r>
                              <a:rPr lang="en-IN" b="0" i="1" smtClean="0">
                                <a:latin typeface="Cambria Math" panose="02040503050406030204" pitchFamily="18" charset="0"/>
                              </a:rPr>
                              <m:t>𝑆𝑖𝑛</m:t>
                            </m:r>
                          </m:e>
                          <m:sup>
                            <m:r>
                              <a:rPr lang="en-IN" b="0" i="1" smtClean="0">
                                <a:latin typeface="Cambria Math" panose="02040503050406030204" pitchFamily="18" charset="0"/>
                              </a:rPr>
                              <m:t>2</m:t>
                            </m:r>
                          </m:sup>
                        </m:sSup>
                        <m:r>
                          <a:rPr lang="en-IN" b="0" i="1" smtClean="0">
                            <a:latin typeface="Cambria Math" panose="02040503050406030204" pitchFamily="18" charset="0"/>
                          </a:rPr>
                          <m:t>𝐴</m:t>
                        </m:r>
                      </m:num>
                      <m:den>
                        <m:r>
                          <a:rPr lang="en-IN" b="0" i="1" smtClean="0">
                            <a:latin typeface="Cambria Math" panose="02040503050406030204" pitchFamily="18" charset="0"/>
                          </a:rPr>
                          <m:t>𝑠𝑖𝑛𝐴</m:t>
                        </m:r>
                        <m:r>
                          <a:rPr lang="en-IN" b="0" i="1" smtClean="0">
                            <a:latin typeface="Cambria Math" panose="02040503050406030204" pitchFamily="18" charset="0"/>
                          </a:rPr>
                          <m:t>.</m:t>
                        </m:r>
                        <m:r>
                          <a:rPr lang="en-IN" b="0" i="1" smtClean="0">
                            <a:latin typeface="Cambria Math" panose="02040503050406030204" pitchFamily="18" charset="0"/>
                          </a:rPr>
                          <m:t>𝐶𝑜𝑠𝐴</m:t>
                        </m:r>
                      </m:den>
                    </m:f>
                    <m:r>
                      <a:rPr lang="en-IN" b="0" i="1" smtClean="0">
                        <a:latin typeface="Cambria Math" panose="02040503050406030204" pitchFamily="18" charset="0"/>
                      </a:rPr>
                      <m:t>+</m:t>
                    </m:r>
                    <m:f>
                      <m:fPr>
                        <m:ctrlPr>
                          <a:rPr lang="en-IN" b="0" i="1" smtClean="0">
                            <a:latin typeface="Cambria Math" panose="02040503050406030204" pitchFamily="18" charset="0"/>
                          </a:rPr>
                        </m:ctrlPr>
                      </m:fPr>
                      <m:num>
                        <m:sSup>
                          <m:sSupPr>
                            <m:ctrlPr>
                              <a:rPr lang="en-IN" b="0" i="1" smtClean="0">
                                <a:latin typeface="Cambria Math" panose="02040503050406030204" pitchFamily="18" charset="0"/>
                              </a:rPr>
                            </m:ctrlPr>
                          </m:sSupPr>
                          <m:e>
                            <m:r>
                              <a:rPr lang="en-IN" b="0" i="1" smtClean="0">
                                <a:latin typeface="Cambria Math" panose="02040503050406030204" pitchFamily="18" charset="0"/>
                              </a:rPr>
                              <m:t>𝐶𝑜𝑠</m:t>
                            </m:r>
                          </m:e>
                          <m:sup>
                            <m:r>
                              <a:rPr lang="en-IN" b="0" i="1" smtClean="0">
                                <a:latin typeface="Cambria Math" panose="02040503050406030204" pitchFamily="18" charset="0"/>
                              </a:rPr>
                              <m:t>2</m:t>
                            </m:r>
                          </m:sup>
                        </m:sSup>
                        <m:r>
                          <a:rPr lang="en-IN" b="0" i="1" smtClean="0">
                            <a:latin typeface="Cambria Math" panose="02040503050406030204" pitchFamily="18" charset="0"/>
                          </a:rPr>
                          <m:t>𝐴</m:t>
                        </m:r>
                      </m:num>
                      <m:den>
                        <m:r>
                          <a:rPr lang="en-IN" b="0" i="1" smtClean="0">
                            <a:latin typeface="Cambria Math" panose="02040503050406030204" pitchFamily="18" charset="0"/>
                          </a:rPr>
                          <m:t>𝑆𝑖𝑛𝐴𝐶𝑜𝑠𝐴</m:t>
                        </m:r>
                      </m:den>
                    </m:f>
                  </m:oMath>
                </a14:m>
                <a:r>
                  <a:rPr lang="en-US" dirty="0"/>
                  <a:t>= </a:t>
                </a:r>
                <a:r>
                  <a:rPr lang="en-US" dirty="0" err="1"/>
                  <a:t>tanA</a:t>
                </a:r>
                <a:r>
                  <a:rPr lang="en-US" dirty="0"/>
                  <a:t>+ </a:t>
                </a:r>
                <a:r>
                  <a:rPr lang="en-US" dirty="0" err="1"/>
                  <a:t>CotA</a:t>
                </a:r>
                <a:br>
                  <a:rPr lang="en-US" dirty="0"/>
                </a:br>
                <a:br>
                  <a:rPr lang="en-US" dirty="0"/>
                </a:br>
                <a:endParaRPr lang="en-IN" dirty="0"/>
              </a:p>
            </p:txBody>
          </p:sp>
        </mc:Choice>
        <mc:Fallback xmlns="">
          <p:sp>
            <p:nvSpPr>
              <p:cNvPr id="3" name="Content Placeholder 2">
                <a:extLst>
                  <a:ext uri="{FF2B5EF4-FFF2-40B4-BE49-F238E27FC236}">
                    <a16:creationId xmlns:a16="http://schemas.microsoft.com/office/drawing/2014/main" id="{16DC1927-A78B-B5FF-82B2-8B68C10FA550}"/>
                  </a:ext>
                </a:extLst>
              </p:cNvPr>
              <p:cNvSpPr>
                <a:spLocks noGrp="1" noRot="1" noChangeAspect="1" noMove="1" noResize="1" noEditPoints="1" noAdjustHandles="1" noChangeArrowheads="1" noChangeShapeType="1" noTextEdit="1"/>
              </p:cNvSpPr>
              <p:nvPr>
                <p:ph idx="1"/>
              </p:nvPr>
            </p:nvSpPr>
            <p:spPr>
              <a:xfrm>
                <a:off x="838200" y="93306"/>
                <a:ext cx="10515600" cy="6083657"/>
              </a:xfrm>
              <a:blipFill>
                <a:blip r:embed="rId2"/>
                <a:stretch>
                  <a:fillRect l="-1217" t="-2204"/>
                </a:stretch>
              </a:blipFill>
            </p:spPr>
            <p:txBody>
              <a:bodyPr/>
              <a:lstStyle/>
              <a:p>
                <a:r>
                  <a:rPr lang="en-IN">
                    <a:noFill/>
                  </a:rPr>
                  <a:t> </a:t>
                </a:r>
              </a:p>
            </p:txBody>
          </p:sp>
        </mc:Fallback>
      </mc:AlternateContent>
    </p:spTree>
    <p:extLst>
      <p:ext uri="{BB962C8B-B14F-4D97-AF65-F5344CB8AC3E}">
        <p14:creationId xmlns:p14="http://schemas.microsoft.com/office/powerpoint/2010/main" val="1736287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3D22E2D-5E64-38F9-AB12-59B65390A663}"/>
                  </a:ext>
                </a:extLst>
              </p:cNvPr>
              <p:cNvSpPr>
                <a:spLocks noGrp="1"/>
              </p:cNvSpPr>
              <p:nvPr>
                <p:ph idx="1"/>
              </p:nvPr>
            </p:nvSpPr>
            <p:spPr>
              <a:xfrm>
                <a:off x="576943" y="267412"/>
                <a:ext cx="10515600" cy="6319999"/>
              </a:xfrm>
            </p:spPr>
            <p:txBody>
              <a:bodyPr/>
              <a:lstStyle/>
              <a:p>
                <a:pPr marL="0" indent="0">
                  <a:buNone/>
                </a:pPr>
                <a:r>
                  <a:rPr lang="en-IN" dirty="0"/>
                  <a:t>.</a:t>
                </a:r>
                <a:r>
                  <a:rPr lang="en-US" dirty="0"/>
                  <a:t> 27.Prove that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5 is an irrational number</a:t>
                </a:r>
                <a:endParaRPr lang="en-IN" dirty="0"/>
              </a:p>
            </p:txBody>
          </p:sp>
        </mc:Choice>
        <mc:Fallback xmlns="">
          <p:sp>
            <p:nvSpPr>
              <p:cNvPr id="3" name="Content Placeholder 2">
                <a:extLst>
                  <a:ext uri="{FF2B5EF4-FFF2-40B4-BE49-F238E27FC236}">
                    <a16:creationId xmlns:a16="http://schemas.microsoft.com/office/drawing/2014/main" id="{43D22E2D-5E64-38F9-AB12-59B65390A663}"/>
                  </a:ext>
                </a:extLst>
              </p:cNvPr>
              <p:cNvSpPr>
                <a:spLocks noGrp="1" noRot="1" noChangeAspect="1" noMove="1" noResize="1" noEditPoints="1" noAdjustHandles="1" noChangeArrowheads="1" noChangeShapeType="1" noTextEdit="1"/>
              </p:cNvSpPr>
              <p:nvPr>
                <p:ph idx="1"/>
              </p:nvPr>
            </p:nvSpPr>
            <p:spPr>
              <a:xfrm>
                <a:off x="576943" y="267412"/>
                <a:ext cx="10515600" cy="6319999"/>
              </a:xfrm>
              <a:blipFill>
                <a:blip r:embed="rId2"/>
                <a:stretch>
                  <a:fillRect l="-1217" t="-1157"/>
                </a:stretch>
              </a:blipFill>
            </p:spPr>
            <p:txBody>
              <a:bodyPr/>
              <a:lstStyle/>
              <a:p>
                <a:r>
                  <a:rPr lang="en-IN">
                    <a:noFill/>
                  </a:rPr>
                  <a:t> </a:t>
                </a:r>
              </a:p>
            </p:txBody>
          </p:sp>
        </mc:Fallback>
      </mc:AlternateContent>
      <p:pic>
        <p:nvPicPr>
          <p:cNvPr id="5" name="Picture 4">
            <a:extLst>
              <a:ext uri="{FF2B5EF4-FFF2-40B4-BE49-F238E27FC236}">
                <a16:creationId xmlns:a16="http://schemas.microsoft.com/office/drawing/2014/main" id="{2338DE74-5E28-A968-9E37-82A1BEF66B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104" y="798165"/>
            <a:ext cx="5728994" cy="5053218"/>
          </a:xfrm>
          <a:prstGeom prst="rect">
            <a:avLst/>
          </a:prstGeom>
        </p:spPr>
      </p:pic>
      <p:sp>
        <p:nvSpPr>
          <p:cNvPr id="7" name="TextBox 6">
            <a:extLst>
              <a:ext uri="{FF2B5EF4-FFF2-40B4-BE49-F238E27FC236}">
                <a16:creationId xmlns:a16="http://schemas.microsoft.com/office/drawing/2014/main" id="{612FEDA9-7C43-4AC0-9A76-BED991C1D1BF}"/>
              </a:ext>
            </a:extLst>
          </p:cNvPr>
          <p:cNvSpPr txBox="1"/>
          <p:nvPr/>
        </p:nvSpPr>
        <p:spPr>
          <a:xfrm>
            <a:off x="6941975" y="1324947"/>
            <a:ext cx="4842589" cy="1810752"/>
          </a:xfrm>
          <a:prstGeom prst="rect">
            <a:avLst/>
          </a:prstGeom>
          <a:noFill/>
        </p:spPr>
        <p:txBody>
          <a:bodyPr wrap="square">
            <a:spAutoFit/>
          </a:bodyPr>
          <a:lstStyle/>
          <a:p>
            <a:pPr algn="l" fontAlgn="base">
              <a:lnSpc>
                <a:spcPts val="2100"/>
              </a:lnSpc>
              <a:spcBef>
                <a:spcPts val="375"/>
              </a:spcBef>
              <a:spcAft>
                <a:spcPts val="375"/>
              </a:spcAft>
            </a:pPr>
            <a:r>
              <a:rPr lang="en-US" b="0" i="0" dirty="0">
                <a:solidFill>
                  <a:srgbClr val="333333"/>
                </a:solidFill>
                <a:effectLst/>
                <a:latin typeface="Untitled Sans"/>
              </a:rPr>
              <a:t> a</a:t>
            </a:r>
            <a:r>
              <a:rPr lang="en-US" b="0" i="0" baseline="30000" dirty="0">
                <a:solidFill>
                  <a:srgbClr val="333333"/>
                </a:solidFill>
                <a:effectLst/>
                <a:latin typeface="inherit"/>
              </a:rPr>
              <a:t>2 </a:t>
            </a:r>
            <a:r>
              <a:rPr lang="en-US" b="0" i="0" dirty="0">
                <a:solidFill>
                  <a:srgbClr val="333333"/>
                </a:solidFill>
                <a:effectLst/>
                <a:latin typeface="Untitled Sans"/>
              </a:rPr>
              <a:t> =  q</a:t>
            </a:r>
            <a:r>
              <a:rPr lang="en-US" b="0" i="0" baseline="30000" dirty="0">
                <a:solidFill>
                  <a:srgbClr val="333333"/>
                </a:solidFill>
                <a:effectLst/>
                <a:latin typeface="inherit"/>
              </a:rPr>
              <a:t>2</a:t>
            </a:r>
            <a:r>
              <a:rPr lang="en-US" b="0" i="0" dirty="0">
                <a:solidFill>
                  <a:srgbClr val="333333"/>
                </a:solidFill>
                <a:effectLst/>
                <a:latin typeface="Untitled Sans"/>
              </a:rPr>
              <a:t>/5 ------- (3)</a:t>
            </a:r>
          </a:p>
          <a:p>
            <a:pPr algn="l" fontAlgn="base">
              <a:lnSpc>
                <a:spcPts val="2100"/>
              </a:lnSpc>
              <a:spcBef>
                <a:spcPts val="375"/>
              </a:spcBef>
              <a:spcAft>
                <a:spcPts val="375"/>
              </a:spcAft>
            </a:pPr>
            <a:r>
              <a:rPr lang="en-US" b="0" i="0" dirty="0">
                <a:solidFill>
                  <a:srgbClr val="333333"/>
                </a:solidFill>
                <a:effectLst/>
                <a:latin typeface="Untitled Sans"/>
              </a:rPr>
              <a:t>Hence 5 is a factor of q (from 3)</a:t>
            </a:r>
            <a:br>
              <a:rPr lang="en-US" b="0" i="0" dirty="0">
                <a:solidFill>
                  <a:srgbClr val="333333"/>
                </a:solidFill>
                <a:effectLst/>
                <a:latin typeface="Untitled Sans"/>
              </a:rPr>
            </a:br>
            <a:r>
              <a:rPr lang="en-US" b="0" i="0" dirty="0">
                <a:solidFill>
                  <a:srgbClr val="333333"/>
                </a:solidFill>
                <a:effectLst/>
                <a:latin typeface="Untitled Sans"/>
              </a:rPr>
              <a:t>(2) indicates that 5 is a factor of p and (3) indicates that 5 is a factor of q. This contradicts our assumption that √5 = p/q. </a:t>
            </a:r>
            <a:br>
              <a:rPr lang="en-US" b="0" i="0" dirty="0">
                <a:solidFill>
                  <a:srgbClr val="333333"/>
                </a:solidFill>
                <a:effectLst/>
                <a:latin typeface="Untitled Sans"/>
              </a:rPr>
            </a:br>
            <a:r>
              <a:rPr lang="en-US" b="0" i="0" dirty="0">
                <a:solidFill>
                  <a:srgbClr val="333333"/>
                </a:solidFill>
                <a:effectLst/>
                <a:latin typeface="Untitled Sans"/>
              </a:rPr>
              <a:t>Therefore, the square root of 5 is irrational.</a:t>
            </a:r>
          </a:p>
        </p:txBody>
      </p:sp>
    </p:spTree>
    <p:extLst>
      <p:ext uri="{BB962C8B-B14F-4D97-AF65-F5344CB8AC3E}">
        <p14:creationId xmlns:p14="http://schemas.microsoft.com/office/powerpoint/2010/main" val="526925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7420CAB-26AA-0C9C-233C-102AAB29407B}"/>
                  </a:ext>
                </a:extLst>
              </p:cNvPr>
              <p:cNvSpPr>
                <a:spLocks noGrp="1"/>
              </p:cNvSpPr>
              <p:nvPr>
                <p:ph idx="1"/>
              </p:nvPr>
            </p:nvSpPr>
            <p:spPr>
              <a:xfrm>
                <a:off x="772886" y="239421"/>
                <a:ext cx="10515600" cy="6170710"/>
              </a:xfrm>
            </p:spPr>
            <p:txBody>
              <a:bodyPr>
                <a:normAutofit fontScale="25000" lnSpcReduction="20000"/>
              </a:bodyPr>
              <a:lstStyle/>
              <a:p>
                <a:pPr marL="0" indent="0">
                  <a:buNone/>
                </a:pPr>
                <a:r>
                  <a:rPr lang="en-US" sz="9600" dirty="0"/>
                  <a:t>28.Some students planned a picnic. The total budget for food was Rs 500, but 5 of them failed to go and thus the cost of food for each student increased by Rs 5. How many students attended the picnic </a:t>
                </a:r>
                <a:r>
                  <a:rPr lang="en-US" sz="2000" dirty="0"/>
                  <a:t>?</a:t>
                </a:r>
              </a:p>
              <a:p>
                <a:pPr marL="0" indent="0">
                  <a:buNone/>
                </a:pPr>
                <a:r>
                  <a:rPr lang="en-US" sz="7200" dirty="0"/>
                  <a:t>Solution: Initially  x were the students and y was the contribution</a:t>
                </a:r>
              </a:p>
              <a:p>
                <a:pPr marL="0" indent="0">
                  <a:buNone/>
                </a:pPr>
                <a:r>
                  <a:rPr lang="en-US" sz="7200" dirty="0"/>
                  <a:t> </a:t>
                </a:r>
                <a:r>
                  <a:rPr lang="en-US" sz="7200" dirty="0" err="1"/>
                  <a:t>x.y</a:t>
                </a:r>
                <a:r>
                  <a:rPr lang="en-US" sz="7200" dirty="0"/>
                  <a:t> = 500, </a:t>
                </a:r>
                <a:r>
                  <a:rPr lang="en-US" sz="7200" dirty="0">
                    <a:sym typeface="Wingdings" panose="05000000000000000000" pitchFamily="2" charset="2"/>
                  </a:rPr>
                  <a:t>y=500/x,</a:t>
                </a:r>
                <a:r>
                  <a:rPr lang="en-US" sz="7200" dirty="0"/>
                  <a:t> </a:t>
                </a:r>
              </a:p>
              <a:p>
                <a:pPr>
                  <a:buFont typeface="Wingdings" panose="05000000000000000000" pitchFamily="2" charset="2"/>
                  <a:buChar char="è"/>
                </a:pPr>
                <a:r>
                  <a:rPr lang="en-US" sz="7200" dirty="0">
                    <a:sym typeface="Wingdings" panose="05000000000000000000" pitchFamily="2" charset="2"/>
                  </a:rPr>
                  <a:t>(x-5) (Y+5) =500 </a:t>
                </a:r>
              </a:p>
              <a:p>
                <a:pPr>
                  <a:buFont typeface="Wingdings" panose="05000000000000000000" pitchFamily="2" charset="2"/>
                  <a:buChar char="è"/>
                </a:pPr>
                <a:r>
                  <a:rPr lang="en-US" sz="7200" dirty="0">
                    <a:sym typeface="Wingdings" panose="05000000000000000000" pitchFamily="2" charset="2"/>
                  </a:rPr>
                  <a:t>XY -5y +5x -25=</a:t>
                </a:r>
                <a:r>
                  <a:rPr lang="en-US" sz="7200" dirty="0" err="1">
                    <a:sym typeface="Wingdings" panose="05000000000000000000" pitchFamily="2" charset="2"/>
                  </a:rPr>
                  <a:t>xy</a:t>
                </a:r>
                <a:r>
                  <a:rPr lang="en-US" sz="7200" dirty="0">
                    <a:sym typeface="Wingdings" panose="05000000000000000000" pitchFamily="2" charset="2"/>
                  </a:rPr>
                  <a:t> </a:t>
                </a:r>
              </a:p>
              <a:p>
                <a:pPr marL="0" indent="0">
                  <a:buNone/>
                </a:pPr>
                <a:r>
                  <a:rPr lang="en-US" sz="7200" dirty="0">
                    <a:sym typeface="Wingdings" panose="05000000000000000000" pitchFamily="2" charset="2"/>
                  </a:rPr>
                  <a:t>5x-5y= 25   x-y= 5 ,y=500/x x-</a:t>
                </a:r>
                <a14:m>
                  <m:oMath xmlns:m="http://schemas.openxmlformats.org/officeDocument/2006/math">
                    <m:f>
                      <m:fPr>
                        <m:ctrlPr>
                          <a:rPr lang="en-US" sz="7200" i="1" smtClean="0">
                            <a:latin typeface="Cambria Math" panose="02040503050406030204" pitchFamily="18" charset="0"/>
                            <a:sym typeface="Wingdings" panose="05000000000000000000" pitchFamily="2" charset="2"/>
                          </a:rPr>
                        </m:ctrlPr>
                      </m:fPr>
                      <m:num>
                        <m:r>
                          <a:rPr lang="en-IN" sz="7200" b="0" i="1" smtClean="0">
                            <a:latin typeface="Cambria Math" panose="02040503050406030204" pitchFamily="18" charset="0"/>
                            <a:sym typeface="Wingdings" panose="05000000000000000000" pitchFamily="2" charset="2"/>
                          </a:rPr>
                          <m:t>500</m:t>
                        </m:r>
                      </m:num>
                      <m:den>
                        <m:r>
                          <a:rPr lang="en-IN" sz="7200" b="0" i="1" smtClean="0">
                            <a:latin typeface="Cambria Math" panose="02040503050406030204" pitchFamily="18" charset="0"/>
                            <a:sym typeface="Wingdings" panose="05000000000000000000" pitchFamily="2" charset="2"/>
                          </a:rPr>
                          <m:t>𝑥</m:t>
                        </m:r>
                      </m:den>
                    </m:f>
                  </m:oMath>
                </a14:m>
                <a:r>
                  <a:rPr lang="en-IN" sz="7200" dirty="0"/>
                  <a:t>= 25 </a:t>
                </a:r>
                <a:endParaRPr lang="en-US" sz="7200" dirty="0">
                  <a:sym typeface="Wingdings" panose="05000000000000000000" pitchFamily="2" charset="2"/>
                </a:endParaRPr>
              </a:p>
              <a:p>
                <a:pPr marL="0" indent="0">
                  <a:buNone/>
                </a:pPr>
                <a:r>
                  <a:rPr lang="en-US" sz="7200" dirty="0">
                    <a:sym typeface="Wingdings" panose="05000000000000000000" pitchFamily="2" charset="2"/>
                  </a:rPr>
                  <a:t> </a:t>
                </a:r>
                <a:r>
                  <a:rPr lang="en-IN" sz="7200" dirty="0"/>
                  <a:t> </a:t>
                </a:r>
                <a:r>
                  <a:rPr lang="en-IN" sz="7200" dirty="0">
                    <a:sym typeface="Wingdings" panose="05000000000000000000" pitchFamily="2" charset="2"/>
                  </a:rPr>
                  <a:t> </a:t>
                </a:r>
                <a14:m>
                  <m:oMath xmlns:m="http://schemas.openxmlformats.org/officeDocument/2006/math">
                    <m:sSup>
                      <m:sSupPr>
                        <m:ctrlPr>
                          <a:rPr lang="en-IN" sz="7200" i="1" smtClean="0">
                            <a:latin typeface="Cambria Math" panose="02040503050406030204" pitchFamily="18" charset="0"/>
                            <a:sym typeface="Wingdings" panose="05000000000000000000" pitchFamily="2" charset="2"/>
                          </a:rPr>
                        </m:ctrlPr>
                      </m:sSupPr>
                      <m:e>
                        <m:r>
                          <a:rPr lang="en-IN" sz="7200" b="0" i="1" smtClean="0">
                            <a:latin typeface="Cambria Math" panose="02040503050406030204" pitchFamily="18" charset="0"/>
                            <a:sym typeface="Wingdings" panose="05000000000000000000" pitchFamily="2" charset="2"/>
                          </a:rPr>
                          <m:t>𝑥</m:t>
                        </m:r>
                      </m:e>
                      <m:sup>
                        <m:r>
                          <a:rPr lang="en-IN" sz="7200" b="0" i="1" smtClean="0">
                            <a:latin typeface="Cambria Math" panose="02040503050406030204" pitchFamily="18" charset="0"/>
                            <a:sym typeface="Wingdings" panose="05000000000000000000" pitchFamily="2" charset="2"/>
                          </a:rPr>
                          <m:t>2</m:t>
                        </m:r>
                      </m:sup>
                    </m:sSup>
                  </m:oMath>
                </a14:m>
                <a:r>
                  <a:rPr lang="en-IN" sz="7200" dirty="0"/>
                  <a:t>-500=5x </a:t>
                </a:r>
                <a:r>
                  <a:rPr lang="en-IN" sz="7200" dirty="0">
                    <a:sym typeface="Wingdings" panose="05000000000000000000" pitchFamily="2" charset="2"/>
                  </a:rPr>
                  <a:t></a:t>
                </a:r>
                <a14:m>
                  <m:oMath xmlns:m="http://schemas.openxmlformats.org/officeDocument/2006/math">
                    <m:sSup>
                      <m:sSupPr>
                        <m:ctrlPr>
                          <a:rPr lang="en-IN" sz="7200" i="1" smtClean="0">
                            <a:latin typeface="Cambria Math" panose="02040503050406030204" pitchFamily="18" charset="0"/>
                            <a:sym typeface="Wingdings" panose="05000000000000000000" pitchFamily="2" charset="2"/>
                          </a:rPr>
                        </m:ctrlPr>
                      </m:sSupPr>
                      <m:e>
                        <m:r>
                          <a:rPr lang="en-IN" sz="7200" b="0" i="1" smtClean="0">
                            <a:latin typeface="Cambria Math" panose="02040503050406030204" pitchFamily="18" charset="0"/>
                            <a:sym typeface="Wingdings" panose="05000000000000000000" pitchFamily="2" charset="2"/>
                          </a:rPr>
                          <m:t>𝑥</m:t>
                        </m:r>
                      </m:e>
                      <m:sup>
                        <m:r>
                          <a:rPr lang="en-IN" sz="7200" b="0" i="1" smtClean="0">
                            <a:latin typeface="Cambria Math" panose="02040503050406030204" pitchFamily="18" charset="0"/>
                            <a:sym typeface="Wingdings" panose="05000000000000000000" pitchFamily="2" charset="2"/>
                          </a:rPr>
                          <m:t>2</m:t>
                        </m:r>
                      </m:sup>
                    </m:sSup>
                  </m:oMath>
                </a14:m>
                <a:r>
                  <a:rPr lang="en-IN" sz="7200" dirty="0"/>
                  <a:t>- 5x -500=0</a:t>
                </a:r>
              </a:p>
              <a:p>
                <a:pPr marL="0" indent="0">
                  <a:buNone/>
                </a:pPr>
                <a:r>
                  <a:rPr lang="en-IN" sz="7200" dirty="0"/>
                  <a:t>By solving (x-25) (x+20) =0 number of students =25</a:t>
                </a:r>
              </a:p>
              <a:p>
                <a:pPr marL="0" indent="0">
                  <a:buNone/>
                </a:pPr>
                <a:r>
                  <a:rPr lang="en-IN" sz="9600" dirty="0"/>
                  <a:t>29.</a:t>
                </a:r>
                <a:r>
                  <a:rPr lang="en-US" sz="9600" dirty="0"/>
                  <a:t> Find the value of p if the equation (2p+1)</a:t>
                </a:r>
                <a14:m>
                  <m:oMath xmlns:m="http://schemas.openxmlformats.org/officeDocument/2006/math">
                    <m:sSup>
                      <m:sSupPr>
                        <m:ctrlPr>
                          <a:rPr lang="en-US" sz="9600" i="1" smtClean="0">
                            <a:latin typeface="Cambria Math" panose="02040503050406030204" pitchFamily="18" charset="0"/>
                          </a:rPr>
                        </m:ctrlPr>
                      </m:sSupPr>
                      <m:e>
                        <m:r>
                          <a:rPr lang="en-IN" sz="9600" b="0" i="1" smtClean="0">
                            <a:latin typeface="Cambria Math" panose="02040503050406030204" pitchFamily="18" charset="0"/>
                          </a:rPr>
                          <m:t>𝑥</m:t>
                        </m:r>
                      </m:e>
                      <m:sup>
                        <m:r>
                          <a:rPr lang="en-IN" sz="9600" b="0" i="1" smtClean="0">
                            <a:latin typeface="Cambria Math" panose="02040503050406030204" pitchFamily="18" charset="0"/>
                          </a:rPr>
                          <m:t>2</m:t>
                        </m:r>
                      </m:sup>
                    </m:sSup>
                  </m:oMath>
                </a14:m>
                <a:r>
                  <a:rPr lang="en-US" sz="9600" dirty="0"/>
                  <a:t>– (7p + 2)x + 7p – 3 = 0 has real and equal roots. </a:t>
                </a:r>
              </a:p>
              <a:p>
                <a:pPr marL="0" indent="0">
                  <a:buNone/>
                </a:pPr>
                <a:r>
                  <a:rPr lang="en-IN" sz="9600" dirty="0"/>
                  <a:t>Solution:</a:t>
                </a:r>
                <a14:m>
                  <m:oMath xmlns:m="http://schemas.openxmlformats.org/officeDocument/2006/math">
                    <m:sSup>
                      <m:sSupPr>
                        <m:ctrlPr>
                          <a:rPr lang="en-IN" sz="9600" i="1" smtClean="0">
                            <a:latin typeface="Cambria Math" panose="02040503050406030204" pitchFamily="18" charset="0"/>
                          </a:rPr>
                        </m:ctrlPr>
                      </m:sSupPr>
                      <m:e>
                        <m:r>
                          <a:rPr lang="en-IN" sz="9600" b="0" i="1" smtClean="0">
                            <a:latin typeface="Cambria Math" panose="02040503050406030204" pitchFamily="18" charset="0"/>
                          </a:rPr>
                          <m:t>𝑏</m:t>
                        </m:r>
                      </m:e>
                      <m:sup>
                        <m:r>
                          <a:rPr lang="en-IN" sz="9600" b="0" i="1" smtClean="0">
                            <a:latin typeface="Cambria Math" panose="02040503050406030204" pitchFamily="18" charset="0"/>
                          </a:rPr>
                          <m:t>2</m:t>
                        </m:r>
                      </m:sup>
                    </m:sSup>
                  </m:oMath>
                </a14:m>
                <a:r>
                  <a:rPr lang="en-IN" sz="9600" dirty="0"/>
                  <a:t>-4ac=0 </a:t>
                </a:r>
                <a:r>
                  <a:rPr lang="en-IN" sz="9600" dirty="0">
                    <a:sym typeface="Wingdings" panose="05000000000000000000" pitchFamily="2" charset="2"/>
                  </a:rPr>
                  <a:t> b=(7p+2)  a= (2p+1)  c= (7p-3)</a:t>
                </a:r>
              </a:p>
              <a:p>
                <a:pPr marL="0" indent="0">
                  <a:buNone/>
                </a:pPr>
                <a:r>
                  <a:rPr lang="en-IN" sz="9600" dirty="0">
                    <a:sym typeface="Wingdings" panose="05000000000000000000" pitchFamily="2" charset="2"/>
                  </a:rPr>
                  <a:t> </a:t>
                </a:r>
                <a14:m>
                  <m:oMath xmlns:m="http://schemas.openxmlformats.org/officeDocument/2006/math">
                    <m:sSup>
                      <m:sSupPr>
                        <m:ctrlPr>
                          <a:rPr lang="en-IN" sz="9600" i="1" smtClean="0">
                            <a:latin typeface="Cambria Math" panose="02040503050406030204" pitchFamily="18" charset="0"/>
                            <a:sym typeface="Wingdings" panose="05000000000000000000" pitchFamily="2" charset="2"/>
                          </a:rPr>
                        </m:ctrlPr>
                      </m:sSupPr>
                      <m:e>
                        <m:r>
                          <a:rPr lang="en-IN" sz="9600" b="0" i="1" smtClean="0">
                            <a:latin typeface="Cambria Math" panose="02040503050406030204" pitchFamily="18" charset="0"/>
                            <a:sym typeface="Wingdings" panose="05000000000000000000" pitchFamily="2" charset="2"/>
                          </a:rPr>
                          <m:t>(7</m:t>
                        </m:r>
                        <m:r>
                          <a:rPr lang="en-IN" sz="9600" b="0" i="1" smtClean="0">
                            <a:latin typeface="Cambria Math" panose="02040503050406030204" pitchFamily="18" charset="0"/>
                            <a:sym typeface="Wingdings" panose="05000000000000000000" pitchFamily="2" charset="2"/>
                          </a:rPr>
                          <m:t>𝑝</m:t>
                        </m:r>
                        <m:r>
                          <a:rPr lang="en-IN" sz="9600" b="0" i="1" smtClean="0">
                            <a:latin typeface="Cambria Math" panose="02040503050406030204" pitchFamily="18" charset="0"/>
                            <a:sym typeface="Wingdings" panose="05000000000000000000" pitchFamily="2" charset="2"/>
                          </a:rPr>
                          <m:t>+2)</m:t>
                        </m:r>
                      </m:e>
                      <m:sup>
                        <m:r>
                          <a:rPr lang="en-IN" sz="9600" b="0" i="1" smtClean="0">
                            <a:latin typeface="Cambria Math" panose="02040503050406030204" pitchFamily="18" charset="0"/>
                            <a:sym typeface="Wingdings" panose="05000000000000000000" pitchFamily="2" charset="2"/>
                          </a:rPr>
                          <m:t>2</m:t>
                        </m:r>
                      </m:sup>
                    </m:sSup>
                  </m:oMath>
                </a14:m>
                <a:r>
                  <a:rPr lang="en-IN" sz="9600" dirty="0"/>
                  <a:t>- 4(2p+1) (7p-3)=0</a:t>
                </a:r>
              </a:p>
              <a:p>
                <a:pPr marL="0" indent="0">
                  <a:buNone/>
                </a:pPr>
                <a:r>
                  <a:rPr lang="en-IN" sz="9600" dirty="0"/>
                  <a:t>49</a:t>
                </a:r>
                <a14:m>
                  <m:oMath xmlns:m="http://schemas.openxmlformats.org/officeDocument/2006/math">
                    <m:sSup>
                      <m:sSupPr>
                        <m:ctrlPr>
                          <a:rPr lang="en-IN" sz="9600" i="1" smtClean="0">
                            <a:latin typeface="Cambria Math" panose="02040503050406030204" pitchFamily="18" charset="0"/>
                          </a:rPr>
                        </m:ctrlPr>
                      </m:sSupPr>
                      <m:e>
                        <m:r>
                          <a:rPr lang="en-IN" sz="9600" b="0" i="1" smtClean="0">
                            <a:latin typeface="Cambria Math" panose="02040503050406030204" pitchFamily="18" charset="0"/>
                          </a:rPr>
                          <m:t>𝑝</m:t>
                        </m:r>
                      </m:e>
                      <m:sup>
                        <m:r>
                          <a:rPr lang="en-IN" sz="9600" b="0" i="1" smtClean="0">
                            <a:latin typeface="Cambria Math" panose="02040503050406030204" pitchFamily="18" charset="0"/>
                          </a:rPr>
                          <m:t>2</m:t>
                        </m:r>
                      </m:sup>
                    </m:sSup>
                    <m:r>
                      <a:rPr lang="en-IN" sz="9600" b="0" i="0" smtClean="0">
                        <a:latin typeface="Cambria Math" panose="02040503050406030204" pitchFamily="18" charset="0"/>
                      </a:rPr>
                      <m:t>+</m:t>
                    </m:r>
                  </m:oMath>
                </a14:m>
                <a:r>
                  <a:rPr lang="en-IN" sz="9600" dirty="0"/>
                  <a:t>28p +4= 4(14</a:t>
                </a:r>
                <a14:m>
                  <m:oMath xmlns:m="http://schemas.openxmlformats.org/officeDocument/2006/math">
                    <m:sSup>
                      <m:sSupPr>
                        <m:ctrlPr>
                          <a:rPr lang="en-IN" sz="9600" i="1" smtClean="0">
                            <a:latin typeface="Cambria Math" panose="02040503050406030204" pitchFamily="18" charset="0"/>
                          </a:rPr>
                        </m:ctrlPr>
                      </m:sSupPr>
                      <m:e>
                        <m:r>
                          <a:rPr lang="en-IN" sz="9600" b="0" i="1" smtClean="0">
                            <a:latin typeface="Cambria Math" panose="02040503050406030204" pitchFamily="18" charset="0"/>
                          </a:rPr>
                          <m:t>𝑝</m:t>
                        </m:r>
                      </m:e>
                      <m:sup>
                        <m:r>
                          <a:rPr lang="en-IN" sz="9600" b="0" i="1" smtClean="0">
                            <a:latin typeface="Cambria Math" panose="02040503050406030204" pitchFamily="18" charset="0"/>
                          </a:rPr>
                          <m:t>2</m:t>
                        </m:r>
                      </m:sup>
                    </m:sSup>
                    <m:r>
                      <a:rPr lang="en-IN" sz="9600" b="0" i="0" smtClean="0">
                        <a:latin typeface="Cambria Math" panose="02040503050406030204" pitchFamily="18" charset="0"/>
                      </a:rPr>
                      <m:t>+</m:t>
                    </m:r>
                    <m:r>
                      <m:rPr>
                        <m:sty m:val="p"/>
                      </m:rPr>
                      <a:rPr lang="en-IN" sz="9600" b="0" i="0" smtClean="0">
                        <a:latin typeface="Cambria Math" panose="02040503050406030204" pitchFamily="18" charset="0"/>
                      </a:rPr>
                      <m:t>p</m:t>
                    </m:r>
                  </m:oMath>
                </a14:m>
                <a:r>
                  <a:rPr lang="en-IN" sz="9600" dirty="0"/>
                  <a:t> -3)</a:t>
                </a:r>
                <a:r>
                  <a:rPr lang="en-IN" sz="9600" dirty="0">
                    <a:sym typeface="Wingdings" panose="05000000000000000000" pitchFamily="2" charset="2"/>
                  </a:rPr>
                  <a:t> 49</a:t>
                </a:r>
                <a14:m>
                  <m:oMath xmlns:m="http://schemas.openxmlformats.org/officeDocument/2006/math">
                    <m:sSup>
                      <m:sSupPr>
                        <m:ctrlPr>
                          <a:rPr lang="en-IN" sz="9600" i="1" smtClean="0">
                            <a:latin typeface="Cambria Math" panose="02040503050406030204" pitchFamily="18" charset="0"/>
                            <a:sym typeface="Wingdings" panose="05000000000000000000" pitchFamily="2" charset="2"/>
                          </a:rPr>
                        </m:ctrlPr>
                      </m:sSupPr>
                      <m:e>
                        <m:r>
                          <a:rPr lang="en-IN" sz="9600" b="0" i="1" smtClean="0">
                            <a:latin typeface="Cambria Math" panose="02040503050406030204" pitchFamily="18" charset="0"/>
                            <a:sym typeface="Wingdings" panose="05000000000000000000" pitchFamily="2" charset="2"/>
                          </a:rPr>
                          <m:t>𝑝</m:t>
                        </m:r>
                      </m:e>
                      <m:sup>
                        <m:r>
                          <a:rPr lang="en-IN" sz="9600" b="0" i="1" smtClean="0">
                            <a:latin typeface="Cambria Math" panose="02040503050406030204" pitchFamily="18" charset="0"/>
                            <a:sym typeface="Wingdings" panose="05000000000000000000" pitchFamily="2" charset="2"/>
                          </a:rPr>
                          <m:t>2</m:t>
                        </m:r>
                      </m:sup>
                    </m:sSup>
                    <m:r>
                      <a:rPr lang="en-IN" sz="9600" b="0" i="0" smtClean="0">
                        <a:latin typeface="Cambria Math" panose="02040503050406030204" pitchFamily="18" charset="0"/>
                        <a:sym typeface="Wingdings" panose="05000000000000000000" pitchFamily="2" charset="2"/>
                      </a:rPr>
                      <m:t>+</m:t>
                    </m:r>
                  </m:oMath>
                </a14:m>
                <a:r>
                  <a:rPr lang="en-IN" sz="9600" b="0" dirty="0">
                    <a:sym typeface="Wingdings" panose="05000000000000000000" pitchFamily="2" charset="2"/>
                  </a:rPr>
                  <a:t>28p +4= 56</a:t>
                </a:r>
                <a14:m>
                  <m:oMath xmlns:m="http://schemas.openxmlformats.org/officeDocument/2006/math">
                    <m:sSup>
                      <m:sSupPr>
                        <m:ctrlPr>
                          <a:rPr lang="en-IN" sz="9600" b="0" i="1" smtClean="0">
                            <a:latin typeface="Cambria Math" panose="02040503050406030204" pitchFamily="18" charset="0"/>
                            <a:sym typeface="Wingdings" panose="05000000000000000000" pitchFamily="2" charset="2"/>
                          </a:rPr>
                        </m:ctrlPr>
                      </m:sSupPr>
                      <m:e>
                        <m:r>
                          <a:rPr lang="en-IN" sz="9600" b="0" i="1" smtClean="0">
                            <a:latin typeface="Cambria Math" panose="02040503050406030204" pitchFamily="18" charset="0"/>
                            <a:sym typeface="Wingdings" panose="05000000000000000000" pitchFamily="2" charset="2"/>
                          </a:rPr>
                          <m:t>𝑝</m:t>
                        </m:r>
                      </m:e>
                      <m:sup>
                        <m:r>
                          <a:rPr lang="en-IN" sz="9600" b="0" i="1" smtClean="0">
                            <a:latin typeface="Cambria Math" panose="02040503050406030204" pitchFamily="18" charset="0"/>
                            <a:sym typeface="Wingdings" panose="05000000000000000000" pitchFamily="2" charset="2"/>
                          </a:rPr>
                          <m:t>2</m:t>
                        </m:r>
                      </m:sup>
                    </m:sSup>
                  </m:oMath>
                </a14:m>
                <a:r>
                  <a:rPr lang="en-IN" sz="9600" b="0" dirty="0">
                    <a:sym typeface="Wingdings" panose="05000000000000000000" pitchFamily="2" charset="2"/>
                  </a:rPr>
                  <a:t>+4p -12</a:t>
                </a:r>
              </a:p>
              <a:p>
                <a:pPr marL="0" indent="0">
                  <a:buNone/>
                </a:pPr>
                <a:r>
                  <a:rPr lang="en-IN" sz="9600" dirty="0">
                    <a:sym typeface="Wingdings" panose="05000000000000000000" pitchFamily="2" charset="2"/>
                  </a:rPr>
                  <a:t>7</a:t>
                </a:r>
                <a14:m>
                  <m:oMath xmlns:m="http://schemas.openxmlformats.org/officeDocument/2006/math">
                    <m:sSup>
                      <m:sSupPr>
                        <m:ctrlPr>
                          <a:rPr lang="en-IN" sz="9600" i="1" smtClean="0">
                            <a:latin typeface="Cambria Math" panose="02040503050406030204" pitchFamily="18" charset="0"/>
                            <a:sym typeface="Wingdings" panose="05000000000000000000" pitchFamily="2" charset="2"/>
                          </a:rPr>
                        </m:ctrlPr>
                      </m:sSupPr>
                      <m:e>
                        <m:r>
                          <a:rPr lang="en-IN" sz="9600" b="0" i="1" smtClean="0">
                            <a:latin typeface="Cambria Math" panose="02040503050406030204" pitchFamily="18" charset="0"/>
                            <a:sym typeface="Wingdings" panose="05000000000000000000" pitchFamily="2" charset="2"/>
                          </a:rPr>
                          <m:t>𝑝</m:t>
                        </m:r>
                      </m:e>
                      <m:sup>
                        <m:r>
                          <a:rPr lang="en-IN" sz="9600" b="0" i="1" smtClean="0">
                            <a:latin typeface="Cambria Math" panose="02040503050406030204" pitchFamily="18" charset="0"/>
                            <a:sym typeface="Wingdings" panose="05000000000000000000" pitchFamily="2" charset="2"/>
                          </a:rPr>
                          <m:t>2</m:t>
                        </m:r>
                      </m:sup>
                    </m:sSup>
                  </m:oMath>
                </a14:m>
                <a:r>
                  <a:rPr lang="en-IN" sz="9600" b="0" dirty="0">
                    <a:sym typeface="Wingdings" panose="05000000000000000000" pitchFamily="2" charset="2"/>
                  </a:rPr>
                  <a:t>-24p-16 = </a:t>
                </a:r>
                <a14:m>
                  <m:oMath xmlns:m="http://schemas.openxmlformats.org/officeDocument/2006/math">
                    <m:sSup>
                      <m:sSupPr>
                        <m:ctrlPr>
                          <a:rPr lang="en-IN" sz="9600" b="0" i="1" smtClean="0">
                            <a:latin typeface="Cambria Math" panose="02040503050406030204" pitchFamily="18" charset="0"/>
                            <a:sym typeface="Wingdings" panose="05000000000000000000" pitchFamily="2" charset="2"/>
                          </a:rPr>
                        </m:ctrlPr>
                      </m:sSupPr>
                      <m:e>
                        <m:r>
                          <a:rPr lang="en-IN" sz="9600" b="0" i="1" smtClean="0">
                            <a:latin typeface="Cambria Math" panose="02040503050406030204" pitchFamily="18" charset="0"/>
                            <a:sym typeface="Wingdings" panose="05000000000000000000" pitchFamily="2" charset="2"/>
                          </a:rPr>
                          <m:t>7</m:t>
                        </m:r>
                        <m:r>
                          <a:rPr lang="en-IN" sz="9600" b="0" i="1" smtClean="0">
                            <a:latin typeface="Cambria Math" panose="02040503050406030204" pitchFamily="18" charset="0"/>
                            <a:sym typeface="Wingdings" panose="05000000000000000000" pitchFamily="2" charset="2"/>
                          </a:rPr>
                          <m:t>𝑝</m:t>
                        </m:r>
                      </m:e>
                      <m:sup>
                        <m:r>
                          <a:rPr lang="en-IN" sz="9600" b="0" i="1" smtClean="0">
                            <a:latin typeface="Cambria Math" panose="02040503050406030204" pitchFamily="18" charset="0"/>
                            <a:sym typeface="Wingdings" panose="05000000000000000000" pitchFamily="2" charset="2"/>
                          </a:rPr>
                          <m:t>2</m:t>
                        </m:r>
                      </m:sup>
                    </m:sSup>
                  </m:oMath>
                </a14:m>
                <a:r>
                  <a:rPr lang="en-IN" sz="9600" b="0" dirty="0">
                    <a:sym typeface="Wingdings" panose="05000000000000000000" pitchFamily="2" charset="2"/>
                  </a:rPr>
                  <a:t>- 28p+4p -16= 7p( p-4) +4(p-4)= (7p+4)(p-4)</a:t>
                </a:r>
              </a:p>
              <a:p>
                <a:pPr marL="0" indent="0">
                  <a:buNone/>
                </a:pPr>
                <a:r>
                  <a:rPr lang="en-IN" sz="9600" dirty="0">
                    <a:sym typeface="Wingdings" panose="05000000000000000000" pitchFamily="2" charset="2"/>
                  </a:rPr>
                  <a:t>P= - 4/7 ,4</a:t>
                </a:r>
                <a:endParaRPr lang="en-IN" sz="9600" b="0" dirty="0">
                  <a:sym typeface="Wingdings" panose="05000000000000000000" pitchFamily="2" charset="2"/>
                </a:endParaRPr>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r>
                  <a:rPr lang="en-IN" dirty="0"/>
                  <a:t>28p +4= 56</a:t>
                </a:r>
                <a14:m>
                  <m:oMath xmlns:m="http://schemas.openxmlformats.org/officeDocument/2006/math">
                    <m:sSup>
                      <m:sSupPr>
                        <m:ctrlPr>
                          <a:rPr lang="en-IN" i="1" smtClean="0">
                            <a:latin typeface="Cambria Math" panose="02040503050406030204" pitchFamily="18" charset="0"/>
                          </a:rPr>
                        </m:ctrlPr>
                      </m:sSupPr>
                      <m:e>
                        <m:r>
                          <a:rPr lang="en-IN" b="0" i="1" smtClean="0">
                            <a:latin typeface="Cambria Math" panose="02040503050406030204" pitchFamily="18" charset="0"/>
                          </a:rPr>
                          <m:t>𝑝</m:t>
                        </m:r>
                      </m:e>
                      <m:sup>
                        <m:r>
                          <a:rPr lang="en-IN" b="0" i="1" smtClean="0">
                            <a:latin typeface="Cambria Math" panose="02040503050406030204" pitchFamily="18" charset="0"/>
                          </a:rPr>
                          <m:t>2</m:t>
                        </m:r>
                      </m:sup>
                    </m:sSup>
                    <m:r>
                      <a:rPr lang="en-IN" b="0" i="0" smtClean="0">
                        <a:latin typeface="Cambria Math" panose="02040503050406030204" pitchFamily="18" charset="0"/>
                      </a:rPr>
                      <m:t>+4</m:t>
                    </m:r>
                    <m:r>
                      <m:rPr>
                        <m:sty m:val="p"/>
                      </m:rPr>
                      <a:rPr lang="en-IN" b="0" i="0" smtClean="0">
                        <a:latin typeface="Cambria Math" panose="02040503050406030204" pitchFamily="18" charset="0"/>
                      </a:rPr>
                      <m:t>p</m:t>
                    </m:r>
                    <m:r>
                      <a:rPr lang="en-IN" b="0" i="0" smtClean="0">
                        <a:latin typeface="Cambria Math" panose="02040503050406030204" pitchFamily="18" charset="0"/>
                      </a:rPr>
                      <m:t> −12</m:t>
                    </m:r>
                  </m:oMath>
                </a14:m>
                <a:endParaRPr lang="en-IN" dirty="0"/>
              </a:p>
              <a:p>
                <a:pPr marL="0" indent="0">
                  <a:buNone/>
                </a:pPr>
                <a:r>
                  <a:rPr lang="en-IN" dirty="0"/>
                  <a:t>7</a:t>
                </a:r>
                <a14:m>
                  <m:oMath xmlns:m="http://schemas.openxmlformats.org/officeDocument/2006/math">
                    <m:sSup>
                      <m:sSupPr>
                        <m:ctrlPr>
                          <a:rPr lang="en-IN" i="1" smtClean="0">
                            <a:latin typeface="Cambria Math" panose="02040503050406030204" pitchFamily="18" charset="0"/>
                          </a:rPr>
                        </m:ctrlPr>
                      </m:sSupPr>
                      <m:e>
                        <m:r>
                          <a:rPr lang="en-IN" b="0" i="1" smtClean="0">
                            <a:latin typeface="Cambria Math" panose="02040503050406030204" pitchFamily="18" charset="0"/>
                          </a:rPr>
                          <m:t>𝑝</m:t>
                        </m:r>
                      </m:e>
                      <m:sup>
                        <m:r>
                          <a:rPr lang="en-IN" b="0" i="1" smtClean="0">
                            <a:latin typeface="Cambria Math" panose="02040503050406030204" pitchFamily="18" charset="0"/>
                          </a:rPr>
                          <m:t>2</m:t>
                        </m:r>
                      </m:sup>
                    </m:sSup>
                    <m:r>
                      <a:rPr lang="en-IN" b="0" i="0" smtClean="0">
                        <a:latin typeface="Cambria Math" panose="02040503050406030204" pitchFamily="18" charset="0"/>
                      </a:rPr>
                      <m:t>−24</m:t>
                    </m:r>
                  </m:oMath>
                </a14:m>
                <a:r>
                  <a:rPr lang="en-IN" dirty="0"/>
                  <a:t>p-16=0 </a:t>
                </a:r>
                <a:r>
                  <a:rPr lang="en-IN" dirty="0">
                    <a:sym typeface="Wingdings" panose="05000000000000000000" pitchFamily="2" charset="2"/>
                  </a:rPr>
                  <a:t>7 </a:t>
                </a:r>
                <a14:m>
                  <m:oMath xmlns:m="http://schemas.openxmlformats.org/officeDocument/2006/math">
                    <m:sSup>
                      <m:sSupPr>
                        <m:ctrlPr>
                          <a:rPr lang="en-IN" i="1" smtClean="0">
                            <a:latin typeface="Cambria Math" panose="02040503050406030204" pitchFamily="18" charset="0"/>
                            <a:sym typeface="Wingdings" panose="05000000000000000000" pitchFamily="2" charset="2"/>
                          </a:rPr>
                        </m:ctrlPr>
                      </m:sSupPr>
                      <m:e>
                        <m:r>
                          <a:rPr lang="en-IN" b="0" i="1" smtClean="0">
                            <a:latin typeface="Cambria Math" panose="02040503050406030204" pitchFamily="18" charset="0"/>
                            <a:sym typeface="Wingdings" panose="05000000000000000000" pitchFamily="2" charset="2"/>
                          </a:rPr>
                          <m:t>𝑝</m:t>
                        </m:r>
                      </m:e>
                      <m:sup>
                        <m:r>
                          <a:rPr lang="en-IN" b="0" i="1" smtClean="0">
                            <a:latin typeface="Cambria Math" panose="02040503050406030204" pitchFamily="18" charset="0"/>
                            <a:sym typeface="Wingdings" panose="05000000000000000000" pitchFamily="2" charset="2"/>
                          </a:rPr>
                          <m:t>2 </m:t>
                        </m:r>
                      </m:sup>
                    </m:sSup>
                  </m:oMath>
                </a14:m>
                <a:r>
                  <a:rPr lang="en-IN" dirty="0"/>
                  <a:t>-28p +4p -16</a:t>
                </a:r>
                <a:r>
                  <a:rPr lang="en-IN" dirty="0">
                    <a:sym typeface="Wingdings" panose="05000000000000000000" pitchFamily="2" charset="2"/>
                  </a:rPr>
                  <a:t> 7p(p-4)+4(p-4)(7p+4)(p-4)</a:t>
                </a:r>
              </a:p>
              <a:p>
                <a:pPr marL="0" indent="0">
                  <a:buNone/>
                </a:pPr>
                <a:r>
                  <a:rPr lang="en-IN" dirty="0">
                    <a:sym typeface="Wingdings" panose="05000000000000000000" pitchFamily="2" charset="2"/>
                  </a:rPr>
                  <a:t>P= -4/7 p= 4</a:t>
                </a:r>
                <a:endParaRPr lang="en-IN" dirty="0"/>
              </a:p>
            </p:txBody>
          </p:sp>
        </mc:Choice>
        <mc:Fallback xmlns="">
          <p:sp>
            <p:nvSpPr>
              <p:cNvPr id="3" name="Content Placeholder 2">
                <a:extLst>
                  <a:ext uri="{FF2B5EF4-FFF2-40B4-BE49-F238E27FC236}">
                    <a16:creationId xmlns:a16="http://schemas.microsoft.com/office/drawing/2014/main" id="{97420CAB-26AA-0C9C-233C-102AAB29407B}"/>
                  </a:ext>
                </a:extLst>
              </p:cNvPr>
              <p:cNvSpPr>
                <a:spLocks noGrp="1" noRot="1" noChangeAspect="1" noMove="1" noResize="1" noEditPoints="1" noAdjustHandles="1" noChangeArrowheads="1" noChangeShapeType="1" noTextEdit="1"/>
              </p:cNvSpPr>
              <p:nvPr>
                <p:ph idx="1"/>
              </p:nvPr>
            </p:nvSpPr>
            <p:spPr>
              <a:xfrm>
                <a:off x="772886" y="239421"/>
                <a:ext cx="10515600" cy="6170710"/>
              </a:xfrm>
              <a:blipFill>
                <a:blip r:embed="rId2"/>
                <a:stretch>
                  <a:fillRect l="-928" t="-2270" r="-928" b="-136821"/>
                </a:stretch>
              </a:blipFill>
            </p:spPr>
            <p:txBody>
              <a:bodyPr/>
              <a:lstStyle/>
              <a:p>
                <a:r>
                  <a:rPr lang="en-IN">
                    <a:noFill/>
                  </a:rPr>
                  <a:t> </a:t>
                </a:r>
              </a:p>
            </p:txBody>
          </p:sp>
        </mc:Fallback>
      </mc:AlternateContent>
    </p:spTree>
    <p:extLst>
      <p:ext uri="{BB962C8B-B14F-4D97-AF65-F5344CB8AC3E}">
        <p14:creationId xmlns:p14="http://schemas.microsoft.com/office/powerpoint/2010/main" val="41282814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1088</TotalTime>
  <Words>2650</Words>
  <Application>Microsoft Office PowerPoint</Application>
  <PresentationFormat>Widescreen</PresentationFormat>
  <Paragraphs>187</Paragraphs>
  <Slides>17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Arial</vt:lpstr>
      <vt:lpstr>Calibri</vt:lpstr>
      <vt:lpstr>Calibri Light</vt:lpstr>
      <vt:lpstr>Cambria Math</vt:lpstr>
      <vt:lpstr>inherit</vt:lpstr>
      <vt:lpstr>Roboto</vt:lpstr>
      <vt:lpstr>Segoe UI</vt:lpstr>
      <vt:lpstr>Untitled Sans</vt:lpstr>
      <vt:lpstr>Wingdings</vt:lpstr>
      <vt:lpstr>Office Theme</vt:lpstr>
      <vt:lpstr>Important Mathematics   Questions  Class 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6</cp:revision>
  <dcterms:created xsi:type="dcterms:W3CDTF">2024-12-10T15:25:15Z</dcterms:created>
  <dcterms:modified xsi:type="dcterms:W3CDTF">2025-02-05T07:23:38Z</dcterms:modified>
</cp:coreProperties>
</file>