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C8E2-EF4F-29BA-AC6B-20F6A74C15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249328-16F8-4A71-F90B-67A8B20991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4D205-7853-BFDE-5B3E-621DBBD02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7B13E-8C23-4EAF-8921-EC38459AD0E1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19980C-3680-0E5F-017A-C80FFD633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694B4C-8C3E-4EB0-4CE5-CD3A644F0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F01B2-3773-4AAA-8818-B70F181317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3854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F7636-8A89-B18B-60E4-EAAC3A59B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C5D31C-0A24-AEB1-C52F-73C0958EB5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32760E-5050-5774-2F99-5FF37B094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7B13E-8C23-4EAF-8921-EC38459AD0E1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F27842-53EA-767D-3076-10CD4C4F0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8BF4A-CE2A-9A98-F8AF-BC38EFCFC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F01B2-3773-4AAA-8818-B70F181317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5164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481E4-E868-4706-B18E-DAFEDC1B9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A05973-B656-549B-E757-59445FE483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C4EBAD-08CB-B530-76AC-CE555D9E1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7B13E-8C23-4EAF-8921-EC38459AD0E1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DCC500-B818-3B3D-4083-E4B8A4BA5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8BA3A-2667-1F55-B083-9A51A317C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F01B2-3773-4AAA-8818-B70F181317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1456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53996-27C0-6D71-D7B5-795796568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37789-C3A8-19DB-161F-C8F1A7E636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B34587-3BC6-22FF-3DD2-CD6E398E9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4889DF-A569-6C59-F423-B5FD08737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7B13E-8C23-4EAF-8921-EC38459AD0E1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C86079-1D01-7C26-AD09-A8F707612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A4F2B0-A0D2-A106-8C07-F40FD9031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F01B2-3773-4AAA-8818-B70F181317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019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D6159-C44B-4E8B-0185-4922E251D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E4CFD4-B6BB-EC60-C7E6-04BDA04634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967422-BDDE-2464-2C28-6C623EB83F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6661C5-CA33-4280-E874-6234EA72EB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E7FC02-07F5-1A3B-EFE3-6694A72206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C114C1-F881-DB59-61BB-17952D0F3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7B13E-8C23-4EAF-8921-EC38459AD0E1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96830A-96F0-63AB-B2FD-A86C882AB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9AA529-EBDE-8D1D-2D2A-77C7218DA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F01B2-3773-4AAA-8818-B70F181317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3957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C8349-E4EC-4B4A-7E4F-021DB6D24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59D8BD-F09D-FF40-D912-E0797A033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7B13E-8C23-4EAF-8921-EC38459AD0E1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BD6EC8-7F02-7270-E4F2-C896011F8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0136EA-2766-7FF4-8E05-FB73C5C7B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F01B2-3773-4AAA-8818-B70F181317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65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2DBBE0-ACB6-185E-054D-D652FA865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7B13E-8C23-4EAF-8921-EC38459AD0E1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FF6242-FE32-E1B1-9915-91E00A0FB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DE2C28-A31E-0E70-5482-8B6A9DFE5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F01B2-3773-4AAA-8818-B70F181317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8651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52AA2-0C10-3AD8-8FDF-4490BA048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32802-B09A-C5FE-B478-1FE71946FC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1BD4C2-5EDB-B766-6579-A89A4C3641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CC5E26-832F-6715-C217-B9BACFCB7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7B13E-8C23-4EAF-8921-EC38459AD0E1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B5BCF0-450B-3740-3229-8CB217694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98299D-6BA4-4D5A-2EF1-5076A2CB0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F01B2-3773-4AAA-8818-B70F181317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0077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32D48-CA4A-A894-D5A8-D9DEE34A8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14D953-D8A3-F303-D0B5-42FB9E566D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239F48-98AB-3CF2-870D-CED78C6A88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E96BA2-768B-0A52-3B2F-71DC7F01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7B13E-8C23-4EAF-8921-EC38459AD0E1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B61A18-7917-794B-3B15-17490AE79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347EDF-B78F-7F4B-789F-A86F55CF9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F01B2-3773-4AAA-8818-B70F181317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8182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BA9A2-4FBA-4157-987A-7E94666A4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5E4D21-0536-EBB9-7438-9B0E3CD685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3612CF-AD34-877E-8148-E97EB8580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7B13E-8C23-4EAF-8921-EC38459AD0E1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9DA396-A81F-5974-3582-7A47DF431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25C78D-29BB-CA9F-6BD7-DA1B2EB3E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F01B2-3773-4AAA-8818-B70F181317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2024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6FE948-DB7A-BC50-C213-9E5357C135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6033CA-50EB-792C-EB32-566D601F43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CFB86A-468E-168B-51A8-5069A6334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7B13E-8C23-4EAF-8921-EC38459AD0E1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0CBF1A-42B9-D4C8-77DD-2F809DC89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611417-FF33-466B-3146-65115F45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F01B2-3773-4AAA-8818-B70F181317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2204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D6F0C6-452D-2E25-D3F7-EE4CA39A2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D5FE0F-946B-39D1-FDBE-19DDE4DD63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6574A1-28A7-DE05-0540-9740A94D99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E7B13E-8C23-4EAF-8921-EC38459AD0E1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3FCECF-91B1-E873-68B1-CE3C73BFBE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B96A55-7811-1F78-105C-34147BBEFA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F01B2-3773-4AAA-8818-B70F181317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0696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A4639-AB69-B84A-1946-69D63B2289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N" dirty="0" err="1"/>
              <a:t>Imoportant</a:t>
            </a:r>
            <a:r>
              <a:rPr lang="en-IN" dirty="0"/>
              <a:t> Questions</a:t>
            </a:r>
            <a:br>
              <a:rPr lang="en-IN" dirty="0"/>
            </a:br>
            <a:r>
              <a:rPr lang="en-IN" dirty="0"/>
              <a:t>Political Science</a:t>
            </a:r>
            <a:br>
              <a:rPr lang="en-IN" dirty="0"/>
            </a:br>
            <a:r>
              <a:rPr lang="en-IN" dirty="0"/>
              <a:t>The Crisis of Democratic order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50380B-1ED4-BA9B-8BA0-1794506AEE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IN" sz="4000" dirty="0" err="1"/>
              <a:t>toppershome.online</a:t>
            </a:r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3097916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4207A3-2E88-27D9-C89E-A992AF61C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794" y="127819"/>
            <a:ext cx="10990006" cy="6049144"/>
          </a:xfrm>
        </p:spPr>
        <p:txBody>
          <a:bodyPr/>
          <a:lstStyle/>
          <a:p>
            <a:pPr marL="0" indent="0">
              <a:buNone/>
            </a:pPr>
            <a:r>
              <a:rPr lang="en-IN" dirty="0"/>
              <a:t>                                  The Crisis of Democratic order</a:t>
            </a:r>
          </a:p>
          <a:p>
            <a:pPr marL="0" indent="0">
              <a:buNone/>
            </a:pPr>
            <a:r>
              <a:rPr lang="en-IN" sz="2000" dirty="0"/>
              <a:t>1.Who , when and why gave the call for Nationwide Railway Strike?</a:t>
            </a:r>
          </a:p>
          <a:p>
            <a:pPr marL="0" indent="0">
              <a:buNone/>
            </a:pPr>
            <a:r>
              <a:rPr lang="en-IN" sz="2000" dirty="0"/>
              <a:t> 2. Who announced nationwide Satyagraha on 25 June 1975 for resignation of PM Indira Gandhi?</a:t>
            </a:r>
          </a:p>
          <a:p>
            <a:pPr marL="0" indent="0">
              <a:buNone/>
            </a:pPr>
            <a:r>
              <a:rPr lang="en-IN" sz="2000" dirty="0"/>
              <a:t> 3.Name the Judge of High Court Allahabad  who declared the election of Indira Gandhi Invalid ?</a:t>
            </a:r>
          </a:p>
          <a:p>
            <a:pPr marL="0" indent="0">
              <a:buNone/>
            </a:pPr>
            <a:r>
              <a:rPr lang="en-IN" sz="2000" dirty="0"/>
              <a:t>4.” The Excesses were made during emergency imposed in 1975” Justify the statement with examples .</a:t>
            </a:r>
          </a:p>
          <a:p>
            <a:pPr marL="0" indent="0">
              <a:buNone/>
            </a:pPr>
            <a:r>
              <a:rPr lang="en-IN" sz="2000" dirty="0"/>
              <a:t>5Why did Janta Party Government appoint a Commission of Inquiry headed by Justice J.C .Shah in May 1977.</a:t>
            </a:r>
          </a:p>
          <a:p>
            <a:pPr marL="0" indent="0">
              <a:buNone/>
            </a:pPr>
            <a:r>
              <a:rPr lang="en-IN" sz="2000" dirty="0"/>
              <a:t>6. Indira Gandhi imposition of Emergency in 1975 cannot be justified .Discuss . Write the reasons for the people disliking the National Emergency.</a:t>
            </a:r>
          </a:p>
          <a:p>
            <a:pPr marL="0" indent="0">
              <a:buNone/>
            </a:pPr>
            <a:r>
              <a:rPr lang="en-IN" sz="2000" dirty="0"/>
              <a:t>7,***Name the Political Party which came in Power at the Centre in 1977 and why ? ***Mention the main reasons for defeat of Congress in 1977 .</a:t>
            </a:r>
          </a:p>
          <a:p>
            <a:pPr marL="0" indent="0">
              <a:buNone/>
            </a:pPr>
            <a:r>
              <a:rPr lang="en-IN" sz="2000" dirty="0"/>
              <a:t>8.Students of which state started the agitation against the rise of Food Price ?</a:t>
            </a:r>
          </a:p>
          <a:p>
            <a:pPr marL="0" indent="0">
              <a:buNone/>
            </a:pPr>
            <a:r>
              <a:rPr lang="en-IN" sz="2000" dirty="0"/>
              <a:t>9. Why the Magazine like Seminar and Mainstream was to close down during Emergency ?</a:t>
            </a:r>
          </a:p>
          <a:p>
            <a:pPr marL="0" indent="0">
              <a:buNone/>
            </a:pPr>
            <a:r>
              <a:rPr lang="en-IN" sz="2000" dirty="0"/>
              <a:t>10. Who was Charu Majumdar?</a:t>
            </a:r>
          </a:p>
          <a:p>
            <a:pPr marL="0" indent="0">
              <a:buNone/>
            </a:pPr>
            <a:r>
              <a:rPr lang="en-IN" sz="2000" dirty="0"/>
              <a:t>11. How many seats were won by Janta Party and it’s allies in the General election in March 1977?</a:t>
            </a:r>
          </a:p>
        </p:txBody>
      </p:sp>
    </p:spTree>
    <p:extLst>
      <p:ext uri="{BB962C8B-B14F-4D97-AF65-F5344CB8AC3E}">
        <p14:creationId xmlns:p14="http://schemas.microsoft.com/office/powerpoint/2010/main" val="549406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73321B-1F92-0059-33A5-C3C9C83241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910" y="331122"/>
            <a:ext cx="10515600" cy="61483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000" dirty="0"/>
              <a:t>12. Evaluate the Impact of Emergency declared in June 1975</a:t>
            </a:r>
          </a:p>
          <a:p>
            <a:pPr marL="0" indent="0">
              <a:buNone/>
            </a:pPr>
            <a:r>
              <a:rPr lang="en-IN" sz="2000" dirty="0"/>
              <a:t>13***;Highlight  the two Constitutional issues between the Parliament and Judiciary during 1970.</a:t>
            </a:r>
          </a:p>
          <a:p>
            <a:pPr marL="0" indent="0">
              <a:buNone/>
            </a:pPr>
            <a:r>
              <a:rPr lang="en-IN" sz="2000" dirty="0"/>
              <a:t>14*****.Write the crisis faced the Government which compelled to impose the nation wide Emergency?</a:t>
            </a:r>
          </a:p>
          <a:p>
            <a:pPr marL="0" indent="0">
              <a:buNone/>
            </a:pPr>
            <a:r>
              <a:rPr lang="en-IN" sz="2000" dirty="0"/>
              <a:t>15. Write the Special Powers the Government gets once Emergency is proclaimed ?</a:t>
            </a:r>
          </a:p>
          <a:p>
            <a:pPr marL="0" indent="0">
              <a:buNone/>
            </a:pPr>
            <a:r>
              <a:rPr lang="en-IN" sz="2000" dirty="0"/>
              <a:t> 16****.Analyse the lessons learnt from Emergency of 1975 ? Why is the period of Emergency being considered the Constitutional crisis </a:t>
            </a:r>
          </a:p>
          <a:p>
            <a:pPr marL="0" indent="0">
              <a:buNone/>
            </a:pP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33150551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308</Words>
  <Application>Microsoft Office PowerPoint</Application>
  <PresentationFormat>Widescreen</PresentationFormat>
  <Paragraphs>19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Imoportant Questions Political Science The Crisis of Democratic order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PARTH OBEROI</dc:creator>
  <cp:lastModifiedBy>PARTH OBEROI</cp:lastModifiedBy>
  <cp:revision>1</cp:revision>
  <dcterms:created xsi:type="dcterms:W3CDTF">2025-01-27T14:22:50Z</dcterms:created>
  <dcterms:modified xsi:type="dcterms:W3CDTF">2025-01-27T14:24:10Z</dcterms:modified>
</cp:coreProperties>
</file>