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754" y="-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AE16-CE09-BC92-3742-DDCD4107A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4D656-19A5-2B0D-45C4-0D0E1170E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26FD0-2450-0178-C63E-D292EEA6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ECD00-A43B-9908-4F20-B384289E9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F094A-3239-44C9-4E48-055BF3B7F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82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F98E-F348-A93A-0231-E8B3E17C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780C4-581E-867A-20E5-B88C579CE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20A5C-25D7-1D0B-B6E8-04EC3711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FCF5D-3518-0574-A305-15E89D71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2717F-A564-AF90-0BCF-394949C5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22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7D26-91DE-755E-87BB-239A1E2A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A7201-3CCA-83F4-EF04-521BEEA98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CE0A7-1BE0-5324-A637-4953D1650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18DF5-4D95-8F93-BC96-EEE2B52EA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8B0A1-8608-FDC1-851A-1FFD3AEC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18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F6A23-93AD-556D-F804-DA69E0E81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207CC-1661-6B10-B9D1-407FB0151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D2693-6DAA-400C-DD58-F7BE1A6ED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A0F7C-4ABD-6EA9-722C-95B452FE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D2C2B-415E-E876-587F-0026A7B7C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6BB8D-7E3A-E2D6-074A-508426E5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47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3FC6-8DB0-F71C-9ED6-5CB29A99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E8135-1CC8-3D22-D538-D812D4E54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AC7C6-86B3-815D-8603-A949B2C06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612977-8AD7-2847-0E3E-CD11A763F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59E8C-68AF-9BE7-DC72-B95FC49EB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99FB7-74FA-9C38-0201-A80D8C07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8A8157-08EB-A4A6-C899-1A7A4ACC4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BF5E-4FBF-EA43-8586-43ABB121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27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1D07A-1124-0FA0-DE99-05A14481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3BE93-4ABF-04D4-0119-12D4EF7A0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BB7E8-52AD-0515-A3E5-3FBF9279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9DE95-FBD1-6291-F33E-E8086025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06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2B764-ED03-FDA0-B291-5B193ADB8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9E91C-88F8-2CA6-AE02-4DCA66EE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F7236-A674-B157-C889-0489E259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77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DBD0-1E23-7D84-B862-5B76F0106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56911-4ED4-1FAD-1846-A81B8D606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AF51C-6E03-20BB-F32C-C4AE5D46E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C005F-1D0D-6496-B146-3CC1EE01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ECA55-56A8-AB41-D60F-520030402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0106D-C26C-5857-126E-01E123DE3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38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F5B6-808D-2206-4DE1-13218A82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F63FC4-931D-2B2D-3FB1-C3D305346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3D684-6BFB-353E-F66A-9007EF0D9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FCDCA-5CCB-B800-B9A5-73125DB6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B87F1-86A2-ACE7-39F6-0958F7A6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B65CD-DF04-CDFA-65CC-7401BE9C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410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36EB-7F6E-5D0A-4207-54DC8A443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7A2DF-085D-D57F-9D78-C11CF4475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5501D-8A4E-987D-ED3C-28ABB701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61ED7-EB2C-D534-9515-B336CAD22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9750D-43B3-BF95-2DAA-C21A6038A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58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D7149-CC9A-5216-D15E-D9246E66D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25387-220C-CFE2-3DB5-7DA1C2FAF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07B29-0079-070E-DB09-9817B987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68A56-5D96-F665-42C7-4B6A5BE4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E57D7-EC7C-E256-586F-FBCFF536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17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2A696-3522-5012-3BD0-8FF3E4D0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7B3D7-D881-F0A7-DD11-EEAFF4E0C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FEB87-55C2-502A-8298-325C87532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9AF71-DF8B-4A8C-9210-AD59457D7CAF}" type="datetimeFigureOut">
              <a:rPr lang="en-IN" smtClean="0"/>
              <a:t>29-01-2025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6931A-D74B-C931-1B61-33B849719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1B5DB-1ECE-872A-DC79-5BA004968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FC96A-F4EE-4C0C-A88B-21981D527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02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AD6B-A444-DAA2-4E01-BF1AA4BFD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Politics of Planned Development</a:t>
            </a:r>
            <a:br>
              <a:rPr lang="en-IN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</a:br>
            <a:r>
              <a:rPr lang="en-IN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Political Science</a:t>
            </a:r>
            <a:br>
              <a:rPr lang="en-IN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</a:br>
            <a:r>
              <a:rPr lang="en-IN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Important Questions</a:t>
            </a: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C05DA-9232-EF87-E5A7-8FE506CC02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dirty="0" err="1"/>
              <a:t>toppershome.online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509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311E6-8FBC-1605-C6ED-2ABC75DC4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4" y="405353"/>
            <a:ext cx="10863606" cy="5771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              Politics of Planned Development</a:t>
            </a:r>
          </a:p>
          <a:p>
            <a:pPr marL="0" indent="0">
              <a:buNone/>
            </a:pPr>
            <a:r>
              <a:rPr lang="en-US" sz="2000" dirty="0"/>
              <a:t>1 a)Which  development model had least supporters in India ? b)** What is the objective of NITI Aayog ? c)* **What is the main expectation from the  Second Five year Plan ? d) Which  was the political Decision be taken after Independence related to Development for India ? e)Five Year Plans were adopted by the Government of India as a policy of -------------.</a:t>
            </a:r>
          </a:p>
          <a:p>
            <a:pPr marL="0" indent="0">
              <a:buNone/>
            </a:pPr>
            <a:r>
              <a:rPr lang="en-US" sz="2000" dirty="0"/>
              <a:t>2 a)Who drafted the 2nd five year plan  b)**** What are the  Chief functions of NITI Aayog ?  c) ****Why was planning Commission was replaced by  NITI Aayog ? Give 4 reasons d) Which policy was mainly adopted by NITI Aayog ? e) Which is the think tank union ? f) Which commission was set up for planned development of India just after Independence</a:t>
            </a:r>
          </a:p>
          <a:p>
            <a:pPr marL="0" indent="0">
              <a:buNone/>
            </a:pPr>
            <a:r>
              <a:rPr lang="en-US" sz="2000" dirty="0"/>
              <a:t>3 a) Who is the ex-officio chairperson of NITI Aayog ? When was it constituted ? b) **What were an important measure taken by the government of India to protect the domestic industries during 2nd Five Year plan ? c) What were the main focus on 3rd Five Year plan ?d) What was Bombay plan ? e) Who is Known as Milkman of India ?</a:t>
            </a:r>
          </a:p>
          <a:p>
            <a:pPr marL="0" indent="0">
              <a:buNone/>
            </a:pPr>
            <a:r>
              <a:rPr lang="en-US" sz="2000" dirty="0"/>
              <a:t>4.a) What were the main objectives of  2nd Five Year Plan ? b) When was the Indi's New Economic Policy Launched and Who is the architect of the policy ? c) what is the difference between Capitalist and Socialist Development Model (4 points) ? d)*** Differentiate between First and Second Five year Plan  with aims and achievement e)Write the meaning and Economic Planning in the context of India and Out comes 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038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FBA43-9E24-B470-A565-645098CC2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414779"/>
            <a:ext cx="10910740" cy="57621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5.a)Which two models of modern developments were there before India  on the eve of Independence ? Which Model was adopted and why and what were it's outcome ? b) Write the years of a) operation Flood b) Bombay Plan c) First Five Year Plan d) 2nd Five Year Plan e)Third Five Year Plan 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402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Politics of Planned Development Political Science Important Questions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1</cp:revision>
  <dcterms:created xsi:type="dcterms:W3CDTF">2025-01-29T06:31:20Z</dcterms:created>
  <dcterms:modified xsi:type="dcterms:W3CDTF">2025-01-29T06:31:48Z</dcterms:modified>
</cp:coreProperties>
</file>