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97E9-F305-F828-D3DA-AF8A48F8F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575C6-8368-5A95-9602-95E1AE26A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DA2EF-7E3E-AE61-FD13-9BE67A7B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9CC3C-C27E-F289-430C-1FA7FEDD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53D96-60C7-149D-73F3-3B9F646A9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8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74A51-8B82-946F-947B-125BE0F3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4B9D5-C145-00F2-855F-823448C68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5ACB9-6FAE-C929-6DB2-9578E82A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1D65D-A697-9703-6AAF-A4E6A0FF6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65456-94EE-BABE-E8D7-FDC4F3F18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36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C8DA-C38F-0C20-76F0-801CD8A2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79299-695D-8D50-8630-753903258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A34FB-3BB8-9A56-9741-3A2F1ECBA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4AD2B-27E5-0157-A51A-8BA47EB9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80271-4A20-CC9B-49A8-23AAC6F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24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DE007-7B86-109B-0069-21585079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81267-FD7E-4ECC-247E-AD7F6B17E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609D1-BA92-8265-CBB8-3FEBB9780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46D4-088F-AD4E-A747-F7DAF091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689FE-9900-D9AD-8314-B7A7D3D2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DD7F2-ECAC-8E9E-01EE-1DED6CAF8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38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DF0B-6380-342D-2756-F5860AAB1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E9ACE-3D85-0812-DE6B-1B5ED0FC4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6A827-222F-C99F-015F-DE4132628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BABB2-E67D-664A-3896-38A310E06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D140CE-7E54-29EE-FBB3-943D27115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1381AF-F2E7-6C32-61D6-6D5A9AFCA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5B21E2-91A7-537D-A0A9-B7AB57B1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F72A0C-DD59-D6AC-C36A-204FF000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211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0D620-D113-245E-D409-91BC165D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A71E61-E043-EB29-EA07-4FBD939E8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D03F76-070E-E113-4932-EA26DAC0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9460CB-14CA-99CC-0480-7C5FE39AD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63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EA70E2-F61D-E831-10B1-9ED6AA5D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F13CC-C35A-CB47-2E10-0C5D9431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15A96-9DDB-5893-FF05-FB40D04D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60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18BCB-3111-CF25-8915-626C85850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F25C6-18BA-633D-B1FE-AF6E38D3C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B57BB-D4C7-610D-7A5C-41B12059E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1B5C6C-7136-BD2B-4963-6124B17F4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A6CCD-1544-08F2-39E7-A96AFACE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26396-CFFE-72DD-82CD-7B6F5BD8A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29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57DAB-94EF-4886-FBFA-0222B60D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17B628-7B78-CD76-32E2-0E1A9B147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E6465-5AE0-3366-E627-850BBE96E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9EB92-CF68-A01C-18BD-E19B0A3E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51C29-5782-1549-579F-7BDF9AD72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68363-6294-9ED3-EEB9-8450F3391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37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43D5-B3BF-D99B-11A1-BF258F2B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249F4-BD08-D32C-EF9C-1857C9722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10940-A174-317E-3FE0-406D2CBA4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89087-16D1-86F6-3F02-F1D0A8FA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E401-A9C4-23C5-0524-2FD7C9BC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07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CF2771-4EF5-8854-3934-E99EDD618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6EFE2-4308-F051-E23C-BCDF237F7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C18CF-509B-C6BC-01A7-EAA801E8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F2961-E472-FC2C-D08E-4AF17864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0152E-2849-CED6-EA01-78705C17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28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093A3E-CF1F-EBB5-B879-E1C2F0C4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806B2-494F-8795-D73D-15C709435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93DD5-6194-AEB7-547E-92B892307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844CF-4A5C-4D62-BF8F-C15BF84064B9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893F3-E7CF-567F-966C-AA0C363D9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E33E-5C3D-D6F6-F816-E8AAE98A4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D9BB4-512C-464B-BEB8-2D5DD374D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373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2FB3B-9D73-6190-93DC-A3FCA15039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400" b="1" i="0" dirty="0">
                <a:effectLst/>
                <a:latin typeface="-apple-system"/>
              </a:rPr>
              <a:t>Security in Contemporary World</a:t>
            </a:r>
            <a:br>
              <a:rPr lang="en-IN" b="1" i="0" dirty="0">
                <a:effectLst/>
                <a:latin typeface="-apple-system"/>
              </a:rPr>
            </a:br>
            <a:r>
              <a:rPr lang="en-IN" sz="4000" b="1" i="0" dirty="0">
                <a:effectLst/>
                <a:latin typeface="-apple-system"/>
              </a:rPr>
              <a:t>Political Science</a:t>
            </a:r>
            <a:br>
              <a:rPr lang="en-IN" sz="4000" b="1" i="0" dirty="0">
                <a:effectLst/>
                <a:latin typeface="-apple-system"/>
              </a:rPr>
            </a:br>
            <a:r>
              <a:rPr lang="en-IN" sz="4000" b="1" i="0" dirty="0">
                <a:effectLst/>
                <a:latin typeface="-apple-system"/>
              </a:rPr>
              <a:t>Important Questions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CC4983-E266-6608-6F1B-FAD4C10C07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2800" dirty="0" err="1"/>
              <a:t>toppershome.online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5040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09D4F-CC2F-63AF-D49C-827A4CC21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7" y="321290"/>
            <a:ext cx="10515600" cy="6089342"/>
          </a:xfrm>
        </p:spPr>
        <p:txBody>
          <a:bodyPr/>
          <a:lstStyle/>
          <a:p>
            <a:pPr marL="0" indent="0">
              <a:buNone/>
            </a:pPr>
            <a:r>
              <a:rPr lang="en-IN" b="1" i="0" dirty="0">
                <a:effectLst/>
                <a:latin typeface="-apple-system"/>
              </a:rPr>
              <a:t>                              Security in Contemporary World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1 Which of the following is concerned under traditional Security 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a) Attack by neighboring Countries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 b) spread of pandemic diseases c)</a:t>
            </a:r>
            <a:r>
              <a:rPr lang="en-US" sz="2400" b="0" i="0" dirty="0" err="1">
                <a:solidFill>
                  <a:srgbClr val="334155"/>
                </a:solidFill>
                <a:effectLst/>
                <a:latin typeface="-apple-system"/>
              </a:rPr>
              <a:t>Gobal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 warming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2.Which of the following is not global threat a) Global Warming b) International Terrorism c)Epidemics d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) Rising Prices.</a:t>
            </a:r>
            <a:endParaRPr lang="en-US" sz="2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3.Which among the following is the non- traditional security ? a)War 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b) Manufacturing of Weapons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 c) Terrorism d)Internal Disturbances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4. Terrorism refers to a) bomb blast at market place /train 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b) Systematic creation of atmosphere of fear society  using brutal violence 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c)external attack by military group</a:t>
            </a:r>
          </a:p>
          <a:p>
            <a:pPr marL="0" indent="0" algn="l" fontAlgn="base">
              <a:buNone/>
            </a:pPr>
            <a:r>
              <a:rPr lang="en-US" sz="2400" dirty="0">
                <a:solidFill>
                  <a:srgbClr val="334155"/>
                </a:solidFill>
                <a:latin typeface="-apple-system"/>
              </a:rPr>
              <a:t>5.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.Explain the importance of ARM CONTROL as a measure of traditional Security ?</a:t>
            </a:r>
          </a:p>
          <a:p>
            <a:pPr marL="0" indent="0" algn="l" fontAlgn="base">
              <a:buNone/>
            </a:pPr>
            <a:r>
              <a:rPr lang="en-US" sz="2400" dirty="0">
                <a:solidFill>
                  <a:srgbClr val="334155"/>
                </a:solidFill>
                <a:latin typeface="-apple-system"/>
              </a:rPr>
              <a:t>6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. Define Security ?</a:t>
            </a:r>
            <a:r>
              <a:rPr lang="en-US" sz="2400" b="0" i="0" dirty="0">
                <a:solidFill>
                  <a:srgbClr val="333300"/>
                </a:solidFill>
                <a:effectLst/>
                <a:latin typeface="-apple-system"/>
              </a:rPr>
              <a:t> ****</a:t>
            </a:r>
            <a:endParaRPr lang="en-US" sz="2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 algn="l" fontAlgn="base">
              <a:buNone/>
            </a:pPr>
            <a:r>
              <a:rPr lang="en-US" sz="2400" dirty="0">
                <a:solidFill>
                  <a:srgbClr val="334155"/>
                </a:solidFill>
                <a:latin typeface="-apple-system"/>
              </a:rPr>
              <a:t>7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.Define Co-operative Security .?*** Give it’s forms .</a:t>
            </a:r>
          </a:p>
          <a:p>
            <a:pPr marL="0" indent="0" algn="l" fontAlgn="base">
              <a:buNone/>
            </a:pPr>
            <a:r>
              <a:rPr lang="en-US" sz="2400" dirty="0">
                <a:solidFill>
                  <a:srgbClr val="334155"/>
                </a:solidFill>
                <a:latin typeface="-apple-system"/>
              </a:rPr>
              <a:t>8</a:t>
            </a:r>
            <a:r>
              <a:rPr lang="en-US" sz="2400" b="0" i="0" dirty="0">
                <a:solidFill>
                  <a:srgbClr val="334155"/>
                </a:solidFill>
                <a:effectLst/>
                <a:latin typeface="-apple-system"/>
              </a:rPr>
              <a:t>.What is meant by Disarmament </a:t>
            </a:r>
            <a:r>
              <a:rPr lang="en-US" sz="1600" b="0" i="0" dirty="0">
                <a:solidFill>
                  <a:srgbClr val="334155"/>
                </a:solidFill>
                <a:effectLst/>
                <a:latin typeface="-apple-system"/>
              </a:rPr>
              <a:t>?</a:t>
            </a:r>
          </a:p>
          <a:p>
            <a:pPr marL="0" indent="0" algn="l" fontAlgn="base">
              <a:buNone/>
            </a:pPr>
            <a:endParaRPr lang="en-US" sz="2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IN" b="1" i="0" dirty="0">
              <a:effectLst/>
              <a:latin typeface="-apple-system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181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B2C8B-BA0F-C15B-D309-F247E4E3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373626"/>
            <a:ext cx="10891684" cy="5803337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9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Mention any two new threats  to the security of state.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10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What is balance power as Significant  component of traditional Security ?***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11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.How is the alliance building a component of traditional security ?</a:t>
            </a:r>
          </a:p>
          <a:p>
            <a:pPr marL="0" indent="0" algn="l" fontAlgn="base">
              <a:buNone/>
            </a:pP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12. Why is Human Security important than territorial Security ?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13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What is Human Security ?*** Mention two of them  in Political Field .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14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State any one  measure to deal with terrorism as the new source of threat to security ?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15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What are </a:t>
            </a:r>
            <a:r>
              <a:rPr lang="en-US" sz="2000" b="0" i="0" dirty="0" err="1">
                <a:solidFill>
                  <a:srgbClr val="334155"/>
                </a:solidFill>
                <a:effectLst/>
                <a:latin typeface="-apple-system"/>
              </a:rPr>
              <a:t>i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) Global Security ii) Territorial Security iii) non Territorial Security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16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What did BWC in 1972 decide ?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17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Explain terrorism as a threat of Security ?</a:t>
            </a:r>
          </a:p>
          <a:p>
            <a:pPr marL="0" indent="0" algn="l" fontAlgn="base">
              <a:buNone/>
            </a:pP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18.What is the notion of </a:t>
            </a:r>
            <a:r>
              <a:rPr lang="en-US" sz="2000" b="0" i="0" dirty="0" err="1">
                <a:solidFill>
                  <a:srgbClr val="334155"/>
                </a:solidFill>
                <a:effectLst/>
                <a:latin typeface="-apple-system"/>
              </a:rPr>
              <a:t>i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) Traditional Security ? *** ii) non Traditional Security ***? </a:t>
            </a:r>
            <a:r>
              <a:rPr lang="en-US" sz="2000" b="0" i="0" dirty="0" err="1">
                <a:solidFill>
                  <a:srgbClr val="334155"/>
                </a:solidFill>
                <a:effectLst/>
                <a:latin typeface="-apple-system"/>
              </a:rPr>
              <a:t>Hlighligh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 them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19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Mention any two measures to strengthen India’s Traditional Security ?**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20.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 Explain the difference between Refugee and Migrant ?</a:t>
            </a:r>
          </a:p>
          <a:p>
            <a:pPr marL="0" indent="0" algn="l" fontAlgn="base">
              <a:buNone/>
            </a:pPr>
            <a:r>
              <a:rPr lang="en-US" sz="2000" dirty="0">
                <a:solidFill>
                  <a:srgbClr val="334155"/>
                </a:solidFill>
                <a:latin typeface="-apple-system"/>
              </a:rPr>
              <a:t>21</a:t>
            </a:r>
            <a:r>
              <a:rPr lang="en-US" sz="2000" b="0" i="0" dirty="0">
                <a:solidFill>
                  <a:srgbClr val="334155"/>
                </a:solidFill>
                <a:effectLst/>
                <a:latin typeface="-apple-system"/>
              </a:rPr>
              <a:t>. Highlight the main Reason that led to emergence of idea of Global Security?</a:t>
            </a:r>
          </a:p>
          <a:p>
            <a:pPr marL="0" indent="0" algn="l" fontAlgn="base">
              <a:buNone/>
            </a:pPr>
            <a:r>
              <a:rPr lang="en-US" sz="2000" i="1" dirty="0">
                <a:solidFill>
                  <a:srgbClr val="334155"/>
                </a:solidFill>
                <a:latin typeface="-apple-system"/>
              </a:rPr>
              <a:t>22</a:t>
            </a:r>
            <a:r>
              <a:rPr lang="en-US" sz="2000" b="0" i="1" dirty="0">
                <a:solidFill>
                  <a:srgbClr val="334155"/>
                </a:solidFill>
                <a:effectLst/>
                <a:latin typeface="-apple-system"/>
              </a:rPr>
              <a:t>. High light  any two new Sources  of threat being faced by the III world Countries</a:t>
            </a:r>
            <a:endParaRPr lang="en-US" sz="20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 algn="l" fontAlgn="base">
              <a:buNone/>
            </a:pPr>
            <a:endParaRPr lang="en-US" sz="20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425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-apple-system</vt:lpstr>
      <vt:lpstr>Arial</vt:lpstr>
      <vt:lpstr>arial black</vt:lpstr>
      <vt:lpstr>Calibri</vt:lpstr>
      <vt:lpstr>Calibri Light</vt:lpstr>
      <vt:lpstr>Office Theme</vt:lpstr>
      <vt:lpstr>Security in Contemporary World Political Science Important Questions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1</cp:revision>
  <dcterms:created xsi:type="dcterms:W3CDTF">2025-01-29T05:25:27Z</dcterms:created>
  <dcterms:modified xsi:type="dcterms:W3CDTF">2025-01-29T05:25:56Z</dcterms:modified>
</cp:coreProperties>
</file>