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24041-27B7-747B-0764-A740717192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A92056-C852-F56F-0F7B-8C7CEF165B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5115BC-7DE8-923C-C7BB-F955BF919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C8776-C0F9-4A75-8D42-93627D04C2D1}" type="datetimeFigureOut">
              <a:rPr lang="en-IN" smtClean="0"/>
              <a:t>28-01-2025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EB758C-1F72-A222-7828-0094AF382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530144-3A83-02EB-E3CF-E6C714C92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E3C12-AA94-4D84-8393-329C39041B3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6125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74064-77EA-DAEB-0020-98537E3FC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A6FF15-4779-7841-C07A-C8AAD04D85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D4C1F8-321F-9D19-78A3-E5F3E45F4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C8776-C0F9-4A75-8D42-93627D04C2D1}" type="datetimeFigureOut">
              <a:rPr lang="en-IN" smtClean="0"/>
              <a:t>28-01-2025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576282-F3D7-FDC7-0336-F581C5041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0ACF39-051E-D6AD-FF46-6946D00D1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E3C12-AA94-4D84-8393-329C39041B3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3208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2FAFD-69DC-399E-A8B8-616D74DD5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61E18E-39F9-8E26-1A7B-47B7C2AE74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A4337-5838-C7F4-7F47-29F914461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C8776-C0F9-4A75-8D42-93627D04C2D1}" type="datetimeFigureOut">
              <a:rPr lang="en-IN" smtClean="0"/>
              <a:t>28-01-2025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48AE8A-C8BB-2DD1-9564-5AC060E51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B9619D-3C0E-1B32-0B7F-81FE6BF08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E3C12-AA94-4D84-8393-329C39041B3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9094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7AAE5-FE54-0CBB-2BBF-420560F8B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47CD84-528E-00EC-0DAB-534505E8AE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6839DE-89FC-35FD-6D69-5D654F22D1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AC8C5A-49F9-D9D1-F6B4-E907EFCC2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C8776-C0F9-4A75-8D42-93627D04C2D1}" type="datetimeFigureOut">
              <a:rPr lang="en-IN" smtClean="0"/>
              <a:t>28-01-2025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63674E-79E3-692D-1458-2466F8A9C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405F42-4FA0-65B9-D23C-D36019169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E3C12-AA94-4D84-8393-329C39041B3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980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C5743-58D7-A4C3-730F-EAFB9C577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7E6F39-CCF5-FB36-F8BD-39902E4DA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31BE8A-3230-6AF0-BCC8-CD6A7B11B4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818D57-79E3-60A0-6957-CBB7EFD1C1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A341EC-774A-5B92-869D-6F34B50C1E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558BC9C-8C80-343C-2305-A75666B81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C8776-C0F9-4A75-8D42-93627D04C2D1}" type="datetimeFigureOut">
              <a:rPr lang="en-IN" smtClean="0"/>
              <a:t>28-01-2025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9ECEDF-495C-B3AD-4D1F-6A340062C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881ED0-ACBB-37D4-8AE9-AA51E8B8B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E3C12-AA94-4D84-8393-329C39041B3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0113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73EA3-6C2D-27B2-904B-389A6E3CC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F26E58-D1B2-39EB-67F0-21E256B9A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C8776-C0F9-4A75-8D42-93627D04C2D1}" type="datetimeFigureOut">
              <a:rPr lang="en-IN" smtClean="0"/>
              <a:t>28-01-2025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08D055-BFA8-2EF0-C30D-1E9B97BED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6A4A61-22E3-EF4F-4732-C1A7A6BC5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E3C12-AA94-4D84-8393-329C39041B3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5255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8B61FC-EFB3-A89A-9C99-41DE71862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C8776-C0F9-4A75-8D42-93627D04C2D1}" type="datetimeFigureOut">
              <a:rPr lang="en-IN" smtClean="0"/>
              <a:t>28-01-2025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E59703-33C9-720A-CBA7-2E935DA50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2A41CD-30E1-27C1-D827-EA51627A2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E3C12-AA94-4D84-8393-329C39041B3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7375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C9445-0AF0-0066-00C8-ACE3ED1B8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A57CD0-4F9F-F48B-B879-07010C3B5F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DEED61-0360-64DB-658E-905EBB1787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6F0996-F162-B164-23E5-F690C18F3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C8776-C0F9-4A75-8D42-93627D04C2D1}" type="datetimeFigureOut">
              <a:rPr lang="en-IN" smtClean="0"/>
              <a:t>28-01-2025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BAD00C-A97A-1DC4-25A5-90DD618E0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E36312-5BC8-F509-B300-5E4E62AEF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E3C12-AA94-4D84-8393-329C39041B3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9106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96BCC-2169-39DE-21AC-5C378942F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2A73E01-5713-E182-4830-8856347153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5710C3-33A0-64F4-484A-D56EB6F10F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4B9DE1-CFF7-270C-7746-1D4268CA0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C8776-C0F9-4A75-8D42-93627D04C2D1}" type="datetimeFigureOut">
              <a:rPr lang="en-IN" smtClean="0"/>
              <a:t>28-01-2025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357455-C627-9F31-5C43-EA481E1E3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6B778D-6B85-E271-BCE4-291D31D13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E3C12-AA94-4D84-8393-329C39041B3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8267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C1FE9-9F97-9A8A-4576-E80147829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B5137E-72B2-F8D0-2566-1C5E0C4AF9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DFD08C-1CAF-0670-967C-1D57EE3C3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C8776-C0F9-4A75-8D42-93627D04C2D1}" type="datetimeFigureOut">
              <a:rPr lang="en-IN" smtClean="0"/>
              <a:t>28-01-2025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B97F6-4A07-73B4-0426-046801447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9B77FB-C5FF-4960-F119-B7FB46E18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E3C12-AA94-4D84-8393-329C39041B3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53490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0DD187E-A188-B8FE-48B7-3752B25FF6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7D19BA-4623-D066-D138-7A228480A1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152FCF-1FDC-AEB9-15A4-411DA38C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C8776-C0F9-4A75-8D42-93627D04C2D1}" type="datetimeFigureOut">
              <a:rPr lang="en-IN" smtClean="0"/>
              <a:t>28-01-2025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30019B-9C5C-03B8-9957-6E7C9391C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F0FBEE-2AF7-7CF0-C7B0-070C773F5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E3C12-AA94-4D84-8393-329C39041B3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57240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72347B-A6AA-5B8F-C91D-1831FFC6B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74117D-EE37-5C19-AC05-F09BD5ADB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5FFA63-3DCC-52AB-AB7D-7945681BF9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6C8776-C0F9-4A75-8D42-93627D04C2D1}" type="datetimeFigureOut">
              <a:rPr lang="en-IN" smtClean="0"/>
              <a:t>28-01-2025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C43BC1-5818-8929-6E15-447961C331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168A92-5D81-5969-0D52-8E4E32F7E2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3E3C12-AA94-4D84-8393-329C39041B3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8670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E2EAF-34A6-B206-947C-5721EDF764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21110"/>
            <a:ext cx="9045677" cy="2988853"/>
          </a:xfrm>
        </p:spPr>
        <p:txBody>
          <a:bodyPr>
            <a:normAutofit/>
          </a:bodyPr>
          <a:lstStyle/>
          <a:p>
            <a:r>
              <a:rPr lang="en-IN" sz="4800" dirty="0"/>
              <a:t>Political Science</a:t>
            </a:r>
            <a:br>
              <a:rPr lang="en-IN" sz="4800" dirty="0"/>
            </a:br>
            <a:r>
              <a:rPr lang="en-IN" sz="4800" dirty="0"/>
              <a:t>Important Questions</a:t>
            </a:r>
            <a:br>
              <a:rPr lang="en-IN" sz="4800" dirty="0"/>
            </a:br>
            <a:r>
              <a:rPr lang="en-IN" sz="4800" dirty="0"/>
              <a:t>Recent Developments</a:t>
            </a:r>
            <a:br>
              <a:rPr lang="en-IN" sz="4800" dirty="0"/>
            </a:br>
            <a:r>
              <a:rPr lang="en-IN" sz="4800" dirty="0"/>
              <a:t>in Indian Politics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C8652B-8270-416B-EEF5-181CC78889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IN" sz="4400" dirty="0" err="1"/>
              <a:t>toppershome.online</a:t>
            </a:r>
            <a:endParaRPr lang="en-IN" sz="4400" dirty="0"/>
          </a:p>
        </p:txBody>
      </p:sp>
    </p:spTree>
    <p:extLst>
      <p:ext uri="{BB962C8B-B14F-4D97-AF65-F5344CB8AC3E}">
        <p14:creationId xmlns:p14="http://schemas.microsoft.com/office/powerpoint/2010/main" val="3676942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0BFF9A-4584-4770-2583-1D145A5D8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955" y="383458"/>
            <a:ext cx="10940845" cy="57935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2800" dirty="0"/>
              <a:t>                                Recent Developments in Indian Politics</a:t>
            </a:r>
          </a:p>
          <a:p>
            <a:pPr marL="457200" indent="-457200">
              <a:buAutoNum type="arabicPeriod"/>
            </a:pPr>
            <a:r>
              <a:rPr lang="en-IN" sz="2000" dirty="0"/>
              <a:t>Name the First PM to start the Economic Reforms in India.</a:t>
            </a:r>
          </a:p>
          <a:p>
            <a:pPr marL="0" indent="0">
              <a:buNone/>
            </a:pPr>
            <a:r>
              <a:rPr lang="en-IN" sz="2000" dirty="0"/>
              <a:t>2. Fill in Blank : Lok Sabha elections in 1989 led to defeated began in </a:t>
            </a:r>
            <a:r>
              <a:rPr lang="en-IN" sz="2000" dirty="0" err="1"/>
              <a:t>indiat</a:t>
            </a:r>
            <a:r>
              <a:rPr lang="en-IN" sz="2000" dirty="0"/>
              <a:t> of ------- Party and the era of -------- government </a:t>
            </a:r>
          </a:p>
          <a:p>
            <a:pPr marL="0" indent="0">
              <a:buNone/>
            </a:pPr>
            <a:r>
              <a:rPr lang="en-IN" sz="2000" dirty="0"/>
              <a:t>3.What is Coalition Government ? Name the two alliance Front formed the government at the centre in 1989 and 1996? Which is the beginning of Era of Coalition Government /</a:t>
            </a:r>
          </a:p>
          <a:p>
            <a:pPr marL="0" indent="0">
              <a:buNone/>
            </a:pPr>
            <a:r>
              <a:rPr lang="en-IN" sz="2000" dirty="0"/>
              <a:t>4. Mention the Incidents of Violence against the minority Community which are the threat to democracy ?</a:t>
            </a:r>
          </a:p>
          <a:p>
            <a:pPr marL="0" indent="0">
              <a:buNone/>
            </a:pPr>
            <a:r>
              <a:rPr lang="en-IN" sz="2000" dirty="0"/>
              <a:t>5. When did Congress party won 415 seats in Lok Sabha Election , who was the PM at that time ?</a:t>
            </a:r>
          </a:p>
          <a:p>
            <a:pPr marL="0" indent="0">
              <a:buNone/>
            </a:pPr>
            <a:r>
              <a:rPr lang="en-IN" sz="2000" dirty="0"/>
              <a:t>6.Why Was Babri Masjid demolished ?</a:t>
            </a:r>
          </a:p>
          <a:p>
            <a:pPr marL="0" indent="0">
              <a:buNone/>
            </a:pPr>
            <a:r>
              <a:rPr lang="en-IN" sz="2000" dirty="0"/>
              <a:t>7.Name the Founder of BSP?</a:t>
            </a:r>
          </a:p>
          <a:p>
            <a:pPr marL="0" indent="0">
              <a:buNone/>
            </a:pPr>
            <a:r>
              <a:rPr lang="en-IN" sz="2000" dirty="0"/>
              <a:t>8.Which two diametrically opposite Political Parties supported the National Front in1989 ?</a:t>
            </a:r>
          </a:p>
          <a:p>
            <a:pPr marL="0" indent="0">
              <a:buNone/>
            </a:pPr>
            <a:r>
              <a:rPr lang="en-IN" sz="2000" dirty="0"/>
              <a:t>9.Since 1989 to 2004 which political is gaining the strength in Lok Sabha ?</a:t>
            </a:r>
          </a:p>
          <a:p>
            <a:pPr marL="0" indent="0">
              <a:buNone/>
            </a:pPr>
            <a:r>
              <a:rPr lang="en-IN" sz="2000" dirty="0"/>
              <a:t>10. What was Mandal Commission and when was it appointed ?</a:t>
            </a:r>
          </a:p>
          <a:p>
            <a:pPr marL="0" indent="0">
              <a:buNone/>
            </a:pPr>
            <a:r>
              <a:rPr lang="en-IN" sz="2000" dirty="0"/>
              <a:t>11.What was Ayodhya Dispute? </a:t>
            </a:r>
          </a:p>
          <a:p>
            <a:pPr marL="0" indent="0">
              <a:buNone/>
            </a:pP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791564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EBCC1-9C3A-F51B-B625-7101B74D2D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071" y="262296"/>
            <a:ext cx="10515600" cy="62269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2000" dirty="0"/>
              <a:t>12. Correct the statement: In 1987 the Backward and Minority federation Was Formed</a:t>
            </a:r>
          </a:p>
          <a:p>
            <a:pPr marL="0" indent="0">
              <a:buNone/>
            </a:pPr>
            <a:r>
              <a:rPr lang="en-IN" sz="2000" dirty="0"/>
              <a:t>13.8 ***Why is it necessary for coalition government to accommodate and aggregate of interests? The alliance of the Political Parties is not based on ideology ?</a:t>
            </a:r>
          </a:p>
          <a:p>
            <a:pPr marL="0" indent="0">
              <a:buNone/>
            </a:pPr>
            <a:r>
              <a:rPr lang="en-IN" sz="2000" dirty="0"/>
              <a:t> 14. State the Two major programme launched by NDA government after 2014 for women’s help and progress ?</a:t>
            </a:r>
          </a:p>
          <a:p>
            <a:pPr marL="0" indent="0">
              <a:buNone/>
            </a:pPr>
            <a:r>
              <a:rPr lang="en-IN" sz="2000" dirty="0"/>
              <a:t>15. While throwing the light over Mandal issue , give the reason for anti- Mandal Protest in India ?Explain the recommendation of the commission.</a:t>
            </a:r>
          </a:p>
          <a:p>
            <a:pPr marL="0" indent="0">
              <a:buNone/>
            </a:pPr>
            <a:r>
              <a:rPr lang="en-IN" sz="2000" dirty="0"/>
              <a:t>16.Why is NDA (III) called Surplus majority Coalition ? Name the PM that formed Coalition government?</a:t>
            </a:r>
          </a:p>
          <a:p>
            <a:pPr marL="0" indent="0">
              <a:buNone/>
            </a:pPr>
            <a:r>
              <a:rPr lang="en-IN" sz="2000" dirty="0"/>
              <a:t>17. Highlights the effects of elections 1989 on Indian Politics ?</a:t>
            </a:r>
          </a:p>
          <a:p>
            <a:pPr marL="0" indent="0">
              <a:buNone/>
            </a:pPr>
            <a:r>
              <a:rPr lang="en-IN" sz="2000" dirty="0"/>
              <a:t>18.Analyse the impact of Political rise of OBC in India ?</a:t>
            </a:r>
          </a:p>
          <a:p>
            <a:pPr marL="0" indent="0">
              <a:buNone/>
            </a:pPr>
            <a:r>
              <a:rPr lang="en-IN" sz="2000" dirty="0"/>
              <a:t> 19. Analyse the merits and Demerits of Coalition Government after1989 ?</a:t>
            </a:r>
          </a:p>
          <a:p>
            <a:pPr marL="0" indent="0">
              <a:buNone/>
            </a:pPr>
            <a:r>
              <a:rPr lang="en-IN" sz="2000" dirty="0"/>
              <a:t> 20.**** Describe the Era of Multi party System India after 1989 and the major development in Indian Politics? </a:t>
            </a:r>
          </a:p>
          <a:p>
            <a:pPr marL="0" indent="0">
              <a:buNone/>
            </a:pPr>
            <a:r>
              <a:rPr lang="en-IN" sz="2000" dirty="0"/>
              <a:t>21. Towards the end of 1980 five major changes took place took place in Indian Politics .</a:t>
            </a:r>
            <a:r>
              <a:rPr lang="en-IN" sz="2000" dirty="0" err="1"/>
              <a:t>Dicuss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19063936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386</Words>
  <Application>Microsoft Office PowerPoint</Application>
  <PresentationFormat>Widescreen</PresentationFormat>
  <Paragraphs>24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Political Science Important Questions Recent Developments in Indian Politics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PARTH OBEROI</dc:creator>
  <cp:lastModifiedBy>PARTH OBEROI</cp:lastModifiedBy>
  <cp:revision>1</cp:revision>
  <dcterms:created xsi:type="dcterms:W3CDTF">2025-01-28T06:51:18Z</dcterms:created>
  <dcterms:modified xsi:type="dcterms:W3CDTF">2025-01-28T06:58:45Z</dcterms:modified>
</cp:coreProperties>
</file>