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49D6C9-5440-475D-956A-CAC789129279}" type="datetimeFigureOut">
              <a:rPr lang="en-IN" smtClean="0"/>
              <a:t>29-01-2025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8683B-FB99-4578-9E75-569A32D25052}" type="slidenum">
              <a:rPr lang="en-IN" smtClean="0"/>
              <a:t>‹#›</a:t>
            </a:fld>
            <a:endParaRPr lang="en-IN"/>
          </a:p>
        </p:txBody>
      </p:sp>
    </p:spTree>
    <p:extLst>
      <p:ext uri="{BB962C8B-B14F-4D97-AF65-F5344CB8AC3E}">
        <p14:creationId xmlns:p14="http://schemas.microsoft.com/office/powerpoint/2010/main" val="2437823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9B48683B-FB99-4578-9E75-569A32D25052}" type="slidenum">
              <a:rPr lang="en-IN" smtClean="0"/>
              <a:t>4</a:t>
            </a:fld>
            <a:endParaRPr lang="en-IN"/>
          </a:p>
        </p:txBody>
      </p:sp>
    </p:spTree>
    <p:extLst>
      <p:ext uri="{BB962C8B-B14F-4D97-AF65-F5344CB8AC3E}">
        <p14:creationId xmlns:p14="http://schemas.microsoft.com/office/powerpoint/2010/main" val="425887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521F-491B-207B-B060-EA68409CB9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80910B4-B418-3D22-3B15-8DA9A3F63C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F105301-50E9-2C5F-7243-89A402BC0A87}"/>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759BC566-84F0-3F4C-0906-C54D0A9B49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AEDAD00-EA39-39E1-EE4E-2711DB47EB71}"/>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670992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DD3C-2782-7D5D-3740-F807DAE2BEC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A98867-995F-905A-A615-9929331F02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423CD7C-6D82-C246-7C29-86094FAEBA3E}"/>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C1021112-CD92-7CDE-5B13-A76CA81299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93B9F4-F933-B21A-B0E9-D08D3DCADCA7}"/>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32568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DEE2-7E8A-71C1-F2B4-F538B7F2DF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7F0404A-F165-9DB0-07E2-929E8F750E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569039-B77F-7CDB-8408-5425E3CF65ED}"/>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4912EF43-350E-7755-C27E-FDD9EBFB7A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55A8B3-233C-17DC-D9DB-23C7AF2CC877}"/>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4228313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CCD3-0B2D-DB5B-A05B-DA7FF604FEF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DBED4E7-FE3F-05CE-620D-5857645429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5E70173-9027-EDB2-25A0-A75F97C902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3E34CB0-05F6-0824-526D-1F51A9E64F60}"/>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6" name="Footer Placeholder 5">
            <a:extLst>
              <a:ext uri="{FF2B5EF4-FFF2-40B4-BE49-F238E27FC236}">
                <a16:creationId xmlns:a16="http://schemas.microsoft.com/office/drawing/2014/main" id="{24AE830C-30A3-E605-0878-9894BF0FF11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2EA5B54-642D-1A6E-FB5A-2DD3654BBA21}"/>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3421551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475D5-993D-C5F9-80C6-1A5667AE2E7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1A033F8-8A53-F755-A087-D47A631182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136F0-29EC-104E-17D1-BF18234F80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EEF8093-31A7-37E2-64C2-8B9E8B033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37E9C4-8809-4C1E-6D58-67B5C62005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3BD653F-5E35-2C5D-14BB-1E60E73D7DF5}"/>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8" name="Footer Placeholder 7">
            <a:extLst>
              <a:ext uri="{FF2B5EF4-FFF2-40B4-BE49-F238E27FC236}">
                <a16:creationId xmlns:a16="http://schemas.microsoft.com/office/drawing/2014/main" id="{B359E3DF-6EC7-CF4B-4130-DD69493E971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74AE410-CBB3-143D-ACAB-A8876E586089}"/>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1342695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2517-41DC-782E-96AB-953818FF876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CC06E8D-9C74-02A5-D6ED-CB6AB20D1946}"/>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4" name="Footer Placeholder 3">
            <a:extLst>
              <a:ext uri="{FF2B5EF4-FFF2-40B4-BE49-F238E27FC236}">
                <a16:creationId xmlns:a16="http://schemas.microsoft.com/office/drawing/2014/main" id="{BF0A48B6-660E-6A43-F669-3C7A0CC277C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E53D966-A04F-84EC-1C40-61113CA7E800}"/>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2577343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8A201C-031B-C461-F2D8-063A2F20549B}"/>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3" name="Footer Placeholder 2">
            <a:extLst>
              <a:ext uri="{FF2B5EF4-FFF2-40B4-BE49-F238E27FC236}">
                <a16:creationId xmlns:a16="http://schemas.microsoft.com/office/drawing/2014/main" id="{20381858-BE28-3408-9BBD-75649F25A4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DD8D998-5C85-A24B-C245-79558DE46AD3}"/>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3220682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D830-08BF-45C7-17F0-3DC9E8FD79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BB8DDEB-66CF-2BB5-238D-EC380CCF84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796F755-CD24-37F1-9978-7FBD0C0A91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10F707-FDBF-ED0D-34B2-7A07DE2180D9}"/>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6" name="Footer Placeholder 5">
            <a:extLst>
              <a:ext uri="{FF2B5EF4-FFF2-40B4-BE49-F238E27FC236}">
                <a16:creationId xmlns:a16="http://schemas.microsoft.com/office/drawing/2014/main" id="{0B6B7293-4199-F836-1D51-28E03A59D53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B6597E-C216-15D4-A540-BCAB52430EBA}"/>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571709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44FC-0BDE-3EBC-635F-E7CB07898A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F346052-A310-5498-6F5A-608DE7BFA4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FE898ED-C416-6EEA-43B9-6FD7C645D1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6BACC5-5C37-5921-CED5-43FCDBDA8837}"/>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6" name="Footer Placeholder 5">
            <a:extLst>
              <a:ext uri="{FF2B5EF4-FFF2-40B4-BE49-F238E27FC236}">
                <a16:creationId xmlns:a16="http://schemas.microsoft.com/office/drawing/2014/main" id="{DBEDF338-4611-22C5-7268-714AB0979B6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5FDC65A-1AC1-5AF3-2A32-97D81D4EC628}"/>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2912606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1569B-C480-504A-D65A-1B0BFA5E2FB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FC18B06-CFE8-F292-47E8-7E4D4A1AA7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DBA68DE-ABE9-9C48-948C-93F1DD5F4D96}"/>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1192E88B-FECC-41ED-7AEC-D1E8E1893C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E65C8F-82A7-6B9C-539B-F7D47F67F08A}"/>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384640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7AB9C6-23CF-8081-D86B-19EAAD10BD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DD07A4C-8745-2E12-9228-4A56BC6DAB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F63445-2B30-3489-C2F8-620925BC48CA}"/>
              </a:ext>
            </a:extLst>
          </p:cNvPr>
          <p:cNvSpPr>
            <a:spLocks noGrp="1"/>
          </p:cNvSpPr>
          <p:nvPr>
            <p:ph type="dt" sz="half" idx="10"/>
          </p:nvPr>
        </p:nvSpPr>
        <p:spPr/>
        <p:txBody>
          <a:body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02BE4DE6-5E53-53E4-EE20-DCB99C223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2773388-BFD3-6053-2964-7DBEFE3FAEE0}"/>
              </a:ext>
            </a:extLst>
          </p:cNvPr>
          <p:cNvSpPr>
            <a:spLocks noGrp="1"/>
          </p:cNvSpPr>
          <p:nvPr>
            <p:ph type="sldNum" sz="quarter" idx="12"/>
          </p:nvPr>
        </p:nvSpPr>
        <p:spPr/>
        <p:txBody>
          <a:bodyPr/>
          <a:lstStyle/>
          <a:p>
            <a:fld id="{8790FC79-352E-441C-B0AD-DBCBE36B24EF}" type="slidenum">
              <a:rPr lang="en-IN" smtClean="0"/>
              <a:t>‹#›</a:t>
            </a:fld>
            <a:endParaRPr lang="en-IN"/>
          </a:p>
        </p:txBody>
      </p:sp>
    </p:spTree>
    <p:extLst>
      <p:ext uri="{BB962C8B-B14F-4D97-AF65-F5344CB8AC3E}">
        <p14:creationId xmlns:p14="http://schemas.microsoft.com/office/powerpoint/2010/main" val="1831035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B1C99A-A4F6-42B0-4CA9-6E31ED8459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8D9812C-C739-51EA-55E7-45F40970F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D04C6F-7057-9193-1D86-81AEED4095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5A023-FC3B-463D-9F64-E1E10E6BBA1E}" type="datetimeFigureOut">
              <a:rPr lang="en-IN" smtClean="0"/>
              <a:t>29-01-2025</a:t>
            </a:fld>
            <a:endParaRPr lang="en-IN"/>
          </a:p>
        </p:txBody>
      </p:sp>
      <p:sp>
        <p:nvSpPr>
          <p:cNvPr id="5" name="Footer Placeholder 4">
            <a:extLst>
              <a:ext uri="{FF2B5EF4-FFF2-40B4-BE49-F238E27FC236}">
                <a16:creationId xmlns:a16="http://schemas.microsoft.com/office/drawing/2014/main" id="{2C0BE002-F450-69F0-96CB-BBA42C2417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2E1F5AF-0B5D-562C-CC6F-F875F627EA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0FC79-352E-441C-B0AD-DBCBE36B24EF}" type="slidenum">
              <a:rPr lang="en-IN" smtClean="0"/>
              <a:t>‹#›</a:t>
            </a:fld>
            <a:endParaRPr lang="en-IN"/>
          </a:p>
        </p:txBody>
      </p:sp>
    </p:spTree>
    <p:extLst>
      <p:ext uri="{BB962C8B-B14F-4D97-AF65-F5344CB8AC3E}">
        <p14:creationId xmlns:p14="http://schemas.microsoft.com/office/powerpoint/2010/main" val="336187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56FA-AC71-18F6-1AC0-3EC82C086D86}"/>
              </a:ext>
            </a:extLst>
          </p:cNvPr>
          <p:cNvSpPr>
            <a:spLocks noGrp="1"/>
          </p:cNvSpPr>
          <p:nvPr>
            <p:ph type="ctrTitle"/>
          </p:nvPr>
        </p:nvSpPr>
        <p:spPr/>
        <p:txBody>
          <a:bodyPr>
            <a:normAutofit fontScale="90000"/>
          </a:bodyPr>
          <a:lstStyle/>
          <a:p>
            <a:r>
              <a:rPr lang="en-IN" sz="4800" b="1" dirty="0"/>
              <a:t>Environment and Natural Resources</a:t>
            </a:r>
            <a:br>
              <a:rPr lang="en-IN" sz="4800" b="1" dirty="0"/>
            </a:br>
            <a:r>
              <a:rPr lang="en-IN" sz="4800" b="1" dirty="0"/>
              <a:t>Political Science</a:t>
            </a:r>
            <a:br>
              <a:rPr lang="en-IN" sz="4800" b="1" dirty="0"/>
            </a:br>
            <a:r>
              <a:rPr lang="en-IN" sz="4800" b="1" dirty="0"/>
              <a:t>Important Questions</a:t>
            </a:r>
            <a:br>
              <a:rPr lang="en-IN" sz="4800" b="1" dirty="0"/>
            </a:br>
            <a:endParaRPr lang="en-IN" sz="4800" dirty="0"/>
          </a:p>
        </p:txBody>
      </p:sp>
      <p:sp>
        <p:nvSpPr>
          <p:cNvPr id="3" name="Subtitle 2">
            <a:extLst>
              <a:ext uri="{FF2B5EF4-FFF2-40B4-BE49-F238E27FC236}">
                <a16:creationId xmlns:a16="http://schemas.microsoft.com/office/drawing/2014/main" id="{7D5E2620-01DF-EBE9-CC75-030EB5E3B0C8}"/>
              </a:ext>
            </a:extLst>
          </p:cNvPr>
          <p:cNvSpPr>
            <a:spLocks noGrp="1"/>
          </p:cNvSpPr>
          <p:nvPr>
            <p:ph type="subTitle" idx="1"/>
          </p:nvPr>
        </p:nvSpPr>
        <p:spPr/>
        <p:txBody>
          <a:bodyPr>
            <a:normAutofit/>
          </a:bodyPr>
          <a:lstStyle/>
          <a:p>
            <a:r>
              <a:rPr lang="en-IN" sz="3600" dirty="0" err="1"/>
              <a:t>toppershome.online</a:t>
            </a:r>
            <a:endParaRPr lang="en-IN" sz="3600" dirty="0"/>
          </a:p>
        </p:txBody>
      </p:sp>
    </p:spTree>
    <p:extLst>
      <p:ext uri="{BB962C8B-B14F-4D97-AF65-F5344CB8AC3E}">
        <p14:creationId xmlns:p14="http://schemas.microsoft.com/office/powerpoint/2010/main" val="4066369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BE78C-6822-791D-AA04-87105934B19F}"/>
              </a:ext>
            </a:extLst>
          </p:cNvPr>
          <p:cNvSpPr>
            <a:spLocks noGrp="1"/>
          </p:cNvSpPr>
          <p:nvPr>
            <p:ph idx="1"/>
          </p:nvPr>
        </p:nvSpPr>
        <p:spPr>
          <a:xfrm>
            <a:off x="592393" y="488437"/>
            <a:ext cx="10515600" cy="5892697"/>
          </a:xfrm>
        </p:spPr>
        <p:txBody>
          <a:bodyPr>
            <a:normAutofit fontScale="77500" lnSpcReduction="20000"/>
          </a:bodyPr>
          <a:lstStyle/>
          <a:p>
            <a:pPr marL="0" indent="0">
              <a:buNone/>
            </a:pPr>
            <a:r>
              <a:rPr lang="en-IN" b="1" dirty="0"/>
              <a:t>                        Environment and Natural Resources</a:t>
            </a:r>
          </a:p>
          <a:p>
            <a:pPr marL="0" indent="0">
              <a:buNone/>
            </a:pPr>
            <a:r>
              <a:rPr lang="en-US" dirty="0"/>
              <a:t>1.Which of the following statements about environmental  are correct </a:t>
            </a:r>
            <a:r>
              <a:rPr lang="en-US" dirty="0" err="1"/>
              <a:t>i</a:t>
            </a:r>
            <a:r>
              <a:rPr lang="en-US" dirty="0"/>
              <a:t>) Environment are the part of the global politics ii) A conference on the Environment was held in the Rio- de-Janeiro in 1992 iii) The Un has assigned the environmental </a:t>
            </a:r>
            <a:r>
              <a:rPr lang="en-US" dirty="0" err="1"/>
              <a:t>programme</a:t>
            </a:r>
            <a:r>
              <a:rPr lang="en-US" dirty="0"/>
              <a:t> to Un Human Right Commission iv) The Earth Summit was </a:t>
            </a:r>
            <a:r>
              <a:rPr lang="en-US" dirty="0" err="1"/>
              <a:t>organised</a:t>
            </a:r>
            <a:r>
              <a:rPr lang="en-US" dirty="0"/>
              <a:t> by the united nations</a:t>
            </a:r>
          </a:p>
          <a:p>
            <a:pPr marL="0" indent="0">
              <a:buNone/>
            </a:pPr>
            <a:r>
              <a:rPr lang="en-US" dirty="0"/>
              <a:t>Ans </a:t>
            </a:r>
            <a:r>
              <a:rPr lang="en-US" dirty="0" err="1"/>
              <a:t>i</a:t>
            </a:r>
            <a:r>
              <a:rPr lang="en-US" dirty="0"/>
              <a:t>, ii, iii .</a:t>
            </a:r>
          </a:p>
          <a:p>
            <a:pPr marL="0" indent="0">
              <a:buNone/>
            </a:pPr>
            <a:r>
              <a:rPr lang="en-US" dirty="0"/>
              <a:t>2. Correct the following statements :</a:t>
            </a:r>
          </a:p>
          <a:p>
            <a:pPr marL="0" indent="0">
              <a:buNone/>
            </a:pPr>
            <a:r>
              <a:rPr lang="en-US" dirty="0"/>
              <a:t>a) " India signed and ratified the Kyoto Protocol in 2002 and was compelled to meet the requirements of the Kyoto Protocol because the emission of green house gases in India was not significant"</a:t>
            </a:r>
          </a:p>
          <a:p>
            <a:pPr marL="0" indent="0">
              <a:buNone/>
            </a:pPr>
            <a:r>
              <a:rPr lang="en-US" dirty="0"/>
              <a:t>b)" Global common are those resources which are owned by  big countries only"</a:t>
            </a:r>
          </a:p>
          <a:p>
            <a:pPr marL="0" indent="0">
              <a:buNone/>
            </a:pPr>
            <a:r>
              <a:rPr lang="en-US" dirty="0"/>
              <a:t>c) " For the first time the </a:t>
            </a:r>
            <a:r>
              <a:rPr lang="en-US" dirty="0" err="1"/>
              <a:t>Enviromental</a:t>
            </a:r>
            <a:r>
              <a:rPr lang="en-US" dirty="0"/>
              <a:t> issues within area of global politics were firmly consolidated at the Earth Summit 1992"</a:t>
            </a:r>
          </a:p>
          <a:p>
            <a:pPr marL="0" indent="0">
              <a:buNone/>
            </a:pPr>
            <a:r>
              <a:rPr lang="en-US" dirty="0"/>
              <a:t>d)" The Countries of the north are more concerned about the protection of the global commons than the countries of south"</a:t>
            </a:r>
          </a:p>
          <a:p>
            <a:pPr marL="0" indent="0">
              <a:buNone/>
            </a:pPr>
            <a:r>
              <a:rPr lang="en-US" dirty="0"/>
              <a:t>3. Why the ongoing environment movement are opposing the construction of mega dams?</a:t>
            </a:r>
          </a:p>
          <a:p>
            <a:pPr marL="0" indent="0">
              <a:buNone/>
            </a:pPr>
            <a:r>
              <a:rPr lang="en-US" dirty="0"/>
              <a:t>4. How did Chipko Movement get it's name ?</a:t>
            </a:r>
          </a:p>
          <a:p>
            <a:pPr marL="0" indent="0">
              <a:buNone/>
            </a:pPr>
            <a:endParaRPr lang="en-IN" dirty="0"/>
          </a:p>
        </p:txBody>
      </p:sp>
    </p:spTree>
    <p:extLst>
      <p:ext uri="{BB962C8B-B14F-4D97-AF65-F5344CB8AC3E}">
        <p14:creationId xmlns:p14="http://schemas.microsoft.com/office/powerpoint/2010/main" val="2981874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72DA3F-CB65-C9A4-3361-B47A3F822E84}"/>
              </a:ext>
            </a:extLst>
          </p:cNvPr>
          <p:cNvSpPr>
            <a:spLocks noGrp="1"/>
          </p:cNvSpPr>
          <p:nvPr>
            <p:ph idx="1"/>
          </p:nvPr>
        </p:nvSpPr>
        <p:spPr>
          <a:xfrm>
            <a:off x="176981" y="363794"/>
            <a:ext cx="11176819" cy="5813169"/>
          </a:xfrm>
        </p:spPr>
        <p:txBody>
          <a:bodyPr>
            <a:normAutofit lnSpcReduction="10000"/>
          </a:bodyPr>
          <a:lstStyle/>
          <a:p>
            <a:pPr marL="0" indent="0">
              <a:buNone/>
            </a:pPr>
            <a:r>
              <a:rPr lang="en-US" sz="2400" dirty="0"/>
              <a:t>5. Which one of the two is more important a) Construction of mega dams b)an Environmental movement that opposes it and why?</a:t>
            </a:r>
          </a:p>
          <a:p>
            <a:pPr marL="0" indent="0">
              <a:buNone/>
            </a:pPr>
            <a:r>
              <a:rPr lang="en-US" sz="2400" dirty="0"/>
              <a:t>6**.Why should the environmental Concern is the part of Contemporary Politics?</a:t>
            </a:r>
          </a:p>
          <a:p>
            <a:pPr marL="0" indent="0">
              <a:buNone/>
            </a:pPr>
            <a:r>
              <a:rPr lang="en-US" sz="2400" dirty="0"/>
              <a:t>7.Define indigenous population.</a:t>
            </a:r>
          </a:p>
          <a:p>
            <a:pPr marL="0" indent="0">
              <a:buNone/>
            </a:pPr>
            <a:r>
              <a:rPr lang="en-US" sz="2400" dirty="0"/>
              <a:t>8. Which World Summit Conference was held at Rio and When ?</a:t>
            </a:r>
          </a:p>
          <a:p>
            <a:pPr marL="0" indent="0">
              <a:buNone/>
            </a:pPr>
            <a:r>
              <a:rPr lang="en-US" sz="2400" dirty="0"/>
              <a:t>9. Why was India and China exempted from Kyoto Protocol?</a:t>
            </a:r>
          </a:p>
          <a:p>
            <a:pPr marL="0" indent="0">
              <a:buNone/>
            </a:pPr>
            <a:r>
              <a:rPr lang="en-US" sz="2400" dirty="0"/>
              <a:t>10.What were the recommendation of the Rio Summit Known as?</a:t>
            </a:r>
          </a:p>
          <a:p>
            <a:pPr marL="0" indent="0">
              <a:buNone/>
            </a:pPr>
            <a:r>
              <a:rPr lang="en-US" sz="2400" dirty="0"/>
              <a:t>11.Why have the issues relating to environmental degradation become the part of world politics</a:t>
            </a:r>
          </a:p>
          <a:p>
            <a:pPr marL="0" indent="0">
              <a:buNone/>
            </a:pPr>
            <a:r>
              <a:rPr lang="en-US" sz="2400" dirty="0"/>
              <a:t>12 Suggest methods to conserve the natural Resources .</a:t>
            </a:r>
          </a:p>
          <a:p>
            <a:pPr marL="0" indent="0">
              <a:buNone/>
            </a:pPr>
            <a:r>
              <a:rPr lang="en-US" sz="2400" dirty="0"/>
              <a:t>13. Mention the Environmental issues that have become the Concern of global Politics</a:t>
            </a:r>
          </a:p>
          <a:p>
            <a:pPr marL="0" indent="0">
              <a:buNone/>
            </a:pPr>
            <a:r>
              <a:rPr lang="en-US" sz="2400" dirty="0"/>
              <a:t>14.** Mention the outcome of Rio Summit.</a:t>
            </a:r>
          </a:p>
          <a:p>
            <a:pPr marL="0" indent="0">
              <a:buNone/>
            </a:pPr>
            <a:r>
              <a:rPr lang="en-US" sz="2400" dirty="0"/>
              <a:t>15**. Suggest the steps to be taken by the Government to check the pollution and save Environment .Explain with respect to India</a:t>
            </a:r>
          </a:p>
          <a:p>
            <a:pPr marL="0" indent="0">
              <a:buNone/>
            </a:pPr>
            <a:endParaRPr lang="en-IN" dirty="0"/>
          </a:p>
        </p:txBody>
      </p:sp>
    </p:spTree>
    <p:extLst>
      <p:ext uri="{BB962C8B-B14F-4D97-AF65-F5344CB8AC3E}">
        <p14:creationId xmlns:p14="http://schemas.microsoft.com/office/powerpoint/2010/main" val="3943452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77255F-13EA-C227-A15E-F11F623DC877}"/>
              </a:ext>
            </a:extLst>
          </p:cNvPr>
          <p:cNvSpPr>
            <a:spLocks noGrp="1"/>
          </p:cNvSpPr>
          <p:nvPr>
            <p:ph idx="1"/>
          </p:nvPr>
        </p:nvSpPr>
        <p:spPr>
          <a:xfrm>
            <a:off x="462116" y="265471"/>
            <a:ext cx="10891684" cy="5911492"/>
          </a:xfrm>
        </p:spPr>
        <p:txBody>
          <a:bodyPr>
            <a:normAutofit fontScale="92500" lnSpcReduction="10000"/>
          </a:bodyPr>
          <a:lstStyle/>
          <a:p>
            <a:pPr marL="0" indent="0">
              <a:buNone/>
            </a:pPr>
            <a:r>
              <a:rPr lang="en-US" dirty="0"/>
              <a:t>16. ***What is geopolitics ?</a:t>
            </a:r>
          </a:p>
          <a:p>
            <a:pPr marL="0" indent="0">
              <a:buNone/>
            </a:pPr>
            <a:r>
              <a:rPr lang="en-US" dirty="0"/>
              <a:t>17.***Explain the concept of " Differentiated Responsibility"</a:t>
            </a:r>
          </a:p>
          <a:p>
            <a:pPr marL="0" indent="0">
              <a:buNone/>
            </a:pPr>
            <a:r>
              <a:rPr lang="en-US" dirty="0"/>
              <a:t>18.Name the Countries having Control over Antarctica.</a:t>
            </a:r>
          </a:p>
          <a:p>
            <a:pPr marL="0" indent="0">
              <a:buNone/>
            </a:pPr>
            <a:r>
              <a:rPr lang="en-US" dirty="0"/>
              <a:t>19**.What is Common Property? Explain with example of India</a:t>
            </a:r>
          </a:p>
          <a:p>
            <a:pPr marL="0" indent="0">
              <a:buNone/>
            </a:pPr>
            <a:r>
              <a:rPr lang="en-US" dirty="0"/>
              <a:t>20.***What is Global Commons and List few of them. Why is it said that international Co-operation on this issues is not easy, How it can be protected</a:t>
            </a:r>
          </a:p>
          <a:p>
            <a:pPr marL="0" indent="0">
              <a:buNone/>
            </a:pPr>
            <a:r>
              <a:rPr lang="en-US" dirty="0"/>
              <a:t>21.**Explain the role of Environmental movement to meet the Challenge of Environment degradation</a:t>
            </a:r>
          </a:p>
          <a:p>
            <a:pPr marL="0" indent="0">
              <a:buNone/>
            </a:pPr>
            <a:r>
              <a:rPr lang="en-US" dirty="0"/>
              <a:t>22**. What was the Earth Summit? How did it prove to be useful Explain?</a:t>
            </a:r>
          </a:p>
          <a:p>
            <a:pPr marL="0" indent="0">
              <a:buNone/>
            </a:pPr>
            <a:r>
              <a:rPr lang="en-US" dirty="0"/>
              <a:t>23. ***Explain the India Stand on Environmental issues ? What were the Demands of the Narmada </a:t>
            </a:r>
            <a:r>
              <a:rPr lang="en-US" dirty="0" err="1"/>
              <a:t>Bachao</a:t>
            </a:r>
            <a:r>
              <a:rPr lang="en-US" dirty="0"/>
              <a:t> </a:t>
            </a:r>
            <a:r>
              <a:rPr lang="en-US" dirty="0" err="1"/>
              <a:t>Andolan</a:t>
            </a:r>
            <a:endParaRPr lang="en-US" dirty="0"/>
          </a:p>
          <a:p>
            <a:pPr marL="0" indent="0">
              <a:buNone/>
            </a:pPr>
            <a:r>
              <a:rPr lang="en-US" dirty="0"/>
              <a:t>24**. Steps taken by India to curb the Green Gas Emission in the Country</a:t>
            </a:r>
          </a:p>
          <a:p>
            <a:pPr marL="0" indent="0">
              <a:buNone/>
            </a:pPr>
            <a:r>
              <a:rPr lang="en-US" dirty="0"/>
              <a:t>25 What is Environment ? High light the difference between Global North and Global South</a:t>
            </a:r>
          </a:p>
          <a:p>
            <a:pPr marL="0" indent="0">
              <a:buNone/>
            </a:pPr>
            <a:endParaRPr lang="en-IN" dirty="0"/>
          </a:p>
        </p:txBody>
      </p:sp>
    </p:spTree>
    <p:extLst>
      <p:ext uri="{BB962C8B-B14F-4D97-AF65-F5344CB8AC3E}">
        <p14:creationId xmlns:p14="http://schemas.microsoft.com/office/powerpoint/2010/main" val="2233861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527</Words>
  <Application>Microsoft Office PowerPoint</Application>
  <PresentationFormat>Widescreen</PresentationFormat>
  <Paragraphs>34</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Environment and Natural Resources Political Science Important Questions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2025-01-29T05:41:01Z</dcterms:created>
  <dcterms:modified xsi:type="dcterms:W3CDTF">2025-01-29T05:42:12Z</dcterms:modified>
</cp:coreProperties>
</file>