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C3CF4-A258-1695-5581-85C15FCC2D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6E322F5-4245-FF64-4A88-B0DD6359F6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F5193C5-787E-F785-9825-CE5700CE6F43}"/>
              </a:ext>
            </a:extLst>
          </p:cNvPr>
          <p:cNvSpPr>
            <a:spLocks noGrp="1"/>
          </p:cNvSpPr>
          <p:nvPr>
            <p:ph type="dt" sz="half" idx="10"/>
          </p:nvPr>
        </p:nvSpPr>
        <p:spPr/>
        <p:txBody>
          <a:bodyPr/>
          <a:lstStyle/>
          <a:p>
            <a:fld id="{145950AF-5DFB-4ECF-B82F-1FB762FC8E2C}" type="datetimeFigureOut">
              <a:rPr lang="en-IN" smtClean="0"/>
              <a:t>29-01-2025</a:t>
            </a:fld>
            <a:endParaRPr lang="en-IN"/>
          </a:p>
        </p:txBody>
      </p:sp>
      <p:sp>
        <p:nvSpPr>
          <p:cNvPr id="5" name="Footer Placeholder 4">
            <a:extLst>
              <a:ext uri="{FF2B5EF4-FFF2-40B4-BE49-F238E27FC236}">
                <a16:creationId xmlns:a16="http://schemas.microsoft.com/office/drawing/2014/main" id="{E995DCC9-4398-6C04-91BE-E9142A6CABD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6E2B8CC-DF56-5BE6-FD92-ABBED9E1D58D}"/>
              </a:ext>
            </a:extLst>
          </p:cNvPr>
          <p:cNvSpPr>
            <a:spLocks noGrp="1"/>
          </p:cNvSpPr>
          <p:nvPr>
            <p:ph type="sldNum" sz="quarter" idx="12"/>
          </p:nvPr>
        </p:nvSpPr>
        <p:spPr/>
        <p:txBody>
          <a:bodyPr/>
          <a:lstStyle/>
          <a:p>
            <a:fld id="{72B4EED2-C6B0-4F47-9D9F-3BF898715A56}" type="slidenum">
              <a:rPr lang="en-IN" smtClean="0"/>
              <a:t>‹#›</a:t>
            </a:fld>
            <a:endParaRPr lang="en-IN"/>
          </a:p>
        </p:txBody>
      </p:sp>
    </p:spTree>
    <p:extLst>
      <p:ext uri="{BB962C8B-B14F-4D97-AF65-F5344CB8AC3E}">
        <p14:creationId xmlns:p14="http://schemas.microsoft.com/office/powerpoint/2010/main" val="3109790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EC86-0B9E-D115-363F-6ED2203ED09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BFBBC-26FD-23D1-7A19-A909F4D3A9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E97C55B-8472-6A2C-E9B0-BACEF5C0CCF1}"/>
              </a:ext>
            </a:extLst>
          </p:cNvPr>
          <p:cNvSpPr>
            <a:spLocks noGrp="1"/>
          </p:cNvSpPr>
          <p:nvPr>
            <p:ph type="dt" sz="half" idx="10"/>
          </p:nvPr>
        </p:nvSpPr>
        <p:spPr/>
        <p:txBody>
          <a:bodyPr/>
          <a:lstStyle/>
          <a:p>
            <a:fld id="{145950AF-5DFB-4ECF-B82F-1FB762FC8E2C}" type="datetimeFigureOut">
              <a:rPr lang="en-IN" smtClean="0"/>
              <a:t>29-01-2025</a:t>
            </a:fld>
            <a:endParaRPr lang="en-IN"/>
          </a:p>
        </p:txBody>
      </p:sp>
      <p:sp>
        <p:nvSpPr>
          <p:cNvPr id="5" name="Footer Placeholder 4">
            <a:extLst>
              <a:ext uri="{FF2B5EF4-FFF2-40B4-BE49-F238E27FC236}">
                <a16:creationId xmlns:a16="http://schemas.microsoft.com/office/drawing/2014/main" id="{E8499EB4-C444-E4B1-84F4-6E6F9DB5341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0F35E75-2C2D-5537-8867-8CF06BF475F0}"/>
              </a:ext>
            </a:extLst>
          </p:cNvPr>
          <p:cNvSpPr>
            <a:spLocks noGrp="1"/>
          </p:cNvSpPr>
          <p:nvPr>
            <p:ph type="sldNum" sz="quarter" idx="12"/>
          </p:nvPr>
        </p:nvSpPr>
        <p:spPr/>
        <p:txBody>
          <a:bodyPr/>
          <a:lstStyle/>
          <a:p>
            <a:fld id="{72B4EED2-C6B0-4F47-9D9F-3BF898715A56}" type="slidenum">
              <a:rPr lang="en-IN" smtClean="0"/>
              <a:t>‹#›</a:t>
            </a:fld>
            <a:endParaRPr lang="en-IN"/>
          </a:p>
        </p:txBody>
      </p:sp>
    </p:spTree>
    <p:extLst>
      <p:ext uri="{BB962C8B-B14F-4D97-AF65-F5344CB8AC3E}">
        <p14:creationId xmlns:p14="http://schemas.microsoft.com/office/powerpoint/2010/main" val="3065367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7F08C-4D3D-33FA-F1F9-2B63B9B779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20551D1-3083-0A2C-79B1-3D33A0BC6E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0BC4D8-E04B-C0A8-2132-550EE740743B}"/>
              </a:ext>
            </a:extLst>
          </p:cNvPr>
          <p:cNvSpPr>
            <a:spLocks noGrp="1"/>
          </p:cNvSpPr>
          <p:nvPr>
            <p:ph type="dt" sz="half" idx="10"/>
          </p:nvPr>
        </p:nvSpPr>
        <p:spPr/>
        <p:txBody>
          <a:bodyPr/>
          <a:lstStyle/>
          <a:p>
            <a:fld id="{145950AF-5DFB-4ECF-B82F-1FB762FC8E2C}" type="datetimeFigureOut">
              <a:rPr lang="en-IN" smtClean="0"/>
              <a:t>29-01-2025</a:t>
            </a:fld>
            <a:endParaRPr lang="en-IN"/>
          </a:p>
        </p:txBody>
      </p:sp>
      <p:sp>
        <p:nvSpPr>
          <p:cNvPr id="5" name="Footer Placeholder 4">
            <a:extLst>
              <a:ext uri="{FF2B5EF4-FFF2-40B4-BE49-F238E27FC236}">
                <a16:creationId xmlns:a16="http://schemas.microsoft.com/office/drawing/2014/main" id="{F971C5C5-B40C-A217-EE59-ED5A07E2368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C4E4C9E-E1FB-9C6B-2DD7-27C4FD7DC758}"/>
              </a:ext>
            </a:extLst>
          </p:cNvPr>
          <p:cNvSpPr>
            <a:spLocks noGrp="1"/>
          </p:cNvSpPr>
          <p:nvPr>
            <p:ph type="sldNum" sz="quarter" idx="12"/>
          </p:nvPr>
        </p:nvSpPr>
        <p:spPr/>
        <p:txBody>
          <a:bodyPr/>
          <a:lstStyle/>
          <a:p>
            <a:fld id="{72B4EED2-C6B0-4F47-9D9F-3BF898715A56}" type="slidenum">
              <a:rPr lang="en-IN" smtClean="0"/>
              <a:t>‹#›</a:t>
            </a:fld>
            <a:endParaRPr lang="en-IN"/>
          </a:p>
        </p:txBody>
      </p:sp>
    </p:spTree>
    <p:extLst>
      <p:ext uri="{BB962C8B-B14F-4D97-AF65-F5344CB8AC3E}">
        <p14:creationId xmlns:p14="http://schemas.microsoft.com/office/powerpoint/2010/main" val="2059408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34E62-0D23-8C8E-37D4-D3607D02674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9E8E79D-9419-BCA3-E991-58E76A7CD1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8BFEC85-B7B1-E585-D22A-716E308251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ECB1F10-6369-CAE0-F3E7-955FE2C568C7}"/>
              </a:ext>
            </a:extLst>
          </p:cNvPr>
          <p:cNvSpPr>
            <a:spLocks noGrp="1"/>
          </p:cNvSpPr>
          <p:nvPr>
            <p:ph type="dt" sz="half" idx="10"/>
          </p:nvPr>
        </p:nvSpPr>
        <p:spPr/>
        <p:txBody>
          <a:bodyPr/>
          <a:lstStyle/>
          <a:p>
            <a:fld id="{145950AF-5DFB-4ECF-B82F-1FB762FC8E2C}" type="datetimeFigureOut">
              <a:rPr lang="en-IN" smtClean="0"/>
              <a:t>29-01-2025</a:t>
            </a:fld>
            <a:endParaRPr lang="en-IN"/>
          </a:p>
        </p:txBody>
      </p:sp>
      <p:sp>
        <p:nvSpPr>
          <p:cNvPr id="6" name="Footer Placeholder 5">
            <a:extLst>
              <a:ext uri="{FF2B5EF4-FFF2-40B4-BE49-F238E27FC236}">
                <a16:creationId xmlns:a16="http://schemas.microsoft.com/office/drawing/2014/main" id="{816ED48D-835A-18ED-CC5A-9D9B79EFC2E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4D36EEC-5E79-F453-9539-8CB7A0045BD7}"/>
              </a:ext>
            </a:extLst>
          </p:cNvPr>
          <p:cNvSpPr>
            <a:spLocks noGrp="1"/>
          </p:cNvSpPr>
          <p:nvPr>
            <p:ph type="sldNum" sz="quarter" idx="12"/>
          </p:nvPr>
        </p:nvSpPr>
        <p:spPr/>
        <p:txBody>
          <a:bodyPr/>
          <a:lstStyle/>
          <a:p>
            <a:fld id="{72B4EED2-C6B0-4F47-9D9F-3BF898715A56}" type="slidenum">
              <a:rPr lang="en-IN" smtClean="0"/>
              <a:t>‹#›</a:t>
            </a:fld>
            <a:endParaRPr lang="en-IN"/>
          </a:p>
        </p:txBody>
      </p:sp>
    </p:spTree>
    <p:extLst>
      <p:ext uri="{BB962C8B-B14F-4D97-AF65-F5344CB8AC3E}">
        <p14:creationId xmlns:p14="http://schemas.microsoft.com/office/powerpoint/2010/main" val="722244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8B29C-8262-7417-4CDC-D49A4CE4677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80E7BF0-87D7-A2DA-8AAA-3BE433BEBE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5F06E2-6C75-3E74-4893-9CA1FFDF4E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7775775-0D91-03A7-A9CB-1C2D49F01E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104569-AC60-C944-8E0C-0F791E5CD6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5C9FDD1-B0F7-1627-1AC3-4AF613605AAF}"/>
              </a:ext>
            </a:extLst>
          </p:cNvPr>
          <p:cNvSpPr>
            <a:spLocks noGrp="1"/>
          </p:cNvSpPr>
          <p:nvPr>
            <p:ph type="dt" sz="half" idx="10"/>
          </p:nvPr>
        </p:nvSpPr>
        <p:spPr/>
        <p:txBody>
          <a:bodyPr/>
          <a:lstStyle/>
          <a:p>
            <a:fld id="{145950AF-5DFB-4ECF-B82F-1FB762FC8E2C}" type="datetimeFigureOut">
              <a:rPr lang="en-IN" smtClean="0"/>
              <a:t>29-01-2025</a:t>
            </a:fld>
            <a:endParaRPr lang="en-IN"/>
          </a:p>
        </p:txBody>
      </p:sp>
      <p:sp>
        <p:nvSpPr>
          <p:cNvPr id="8" name="Footer Placeholder 7">
            <a:extLst>
              <a:ext uri="{FF2B5EF4-FFF2-40B4-BE49-F238E27FC236}">
                <a16:creationId xmlns:a16="http://schemas.microsoft.com/office/drawing/2014/main" id="{E5FD9D90-5918-91DA-0B1D-C5D014B070E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BD33C42-1787-D683-D432-D12283D4D8C9}"/>
              </a:ext>
            </a:extLst>
          </p:cNvPr>
          <p:cNvSpPr>
            <a:spLocks noGrp="1"/>
          </p:cNvSpPr>
          <p:nvPr>
            <p:ph type="sldNum" sz="quarter" idx="12"/>
          </p:nvPr>
        </p:nvSpPr>
        <p:spPr/>
        <p:txBody>
          <a:bodyPr/>
          <a:lstStyle/>
          <a:p>
            <a:fld id="{72B4EED2-C6B0-4F47-9D9F-3BF898715A56}" type="slidenum">
              <a:rPr lang="en-IN" smtClean="0"/>
              <a:t>‹#›</a:t>
            </a:fld>
            <a:endParaRPr lang="en-IN"/>
          </a:p>
        </p:txBody>
      </p:sp>
    </p:spTree>
    <p:extLst>
      <p:ext uri="{BB962C8B-B14F-4D97-AF65-F5344CB8AC3E}">
        <p14:creationId xmlns:p14="http://schemas.microsoft.com/office/powerpoint/2010/main" val="140406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53A7-EA5B-641C-1600-277265BE962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2807777-DE66-6B83-DD9E-1E49F8A720C9}"/>
              </a:ext>
            </a:extLst>
          </p:cNvPr>
          <p:cNvSpPr>
            <a:spLocks noGrp="1"/>
          </p:cNvSpPr>
          <p:nvPr>
            <p:ph type="dt" sz="half" idx="10"/>
          </p:nvPr>
        </p:nvSpPr>
        <p:spPr/>
        <p:txBody>
          <a:bodyPr/>
          <a:lstStyle/>
          <a:p>
            <a:fld id="{145950AF-5DFB-4ECF-B82F-1FB762FC8E2C}" type="datetimeFigureOut">
              <a:rPr lang="en-IN" smtClean="0"/>
              <a:t>29-01-2025</a:t>
            </a:fld>
            <a:endParaRPr lang="en-IN"/>
          </a:p>
        </p:txBody>
      </p:sp>
      <p:sp>
        <p:nvSpPr>
          <p:cNvPr id="4" name="Footer Placeholder 3">
            <a:extLst>
              <a:ext uri="{FF2B5EF4-FFF2-40B4-BE49-F238E27FC236}">
                <a16:creationId xmlns:a16="http://schemas.microsoft.com/office/drawing/2014/main" id="{5CACDD89-5675-866B-19EE-4A7ADCCB587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C4C1A84-D590-DAAF-8178-3F70CEFF000D}"/>
              </a:ext>
            </a:extLst>
          </p:cNvPr>
          <p:cNvSpPr>
            <a:spLocks noGrp="1"/>
          </p:cNvSpPr>
          <p:nvPr>
            <p:ph type="sldNum" sz="quarter" idx="12"/>
          </p:nvPr>
        </p:nvSpPr>
        <p:spPr/>
        <p:txBody>
          <a:bodyPr/>
          <a:lstStyle/>
          <a:p>
            <a:fld id="{72B4EED2-C6B0-4F47-9D9F-3BF898715A56}" type="slidenum">
              <a:rPr lang="en-IN" smtClean="0"/>
              <a:t>‹#›</a:t>
            </a:fld>
            <a:endParaRPr lang="en-IN"/>
          </a:p>
        </p:txBody>
      </p:sp>
    </p:spTree>
    <p:extLst>
      <p:ext uri="{BB962C8B-B14F-4D97-AF65-F5344CB8AC3E}">
        <p14:creationId xmlns:p14="http://schemas.microsoft.com/office/powerpoint/2010/main" val="1633051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E70D1-1205-9F2A-E3DD-7E3202CBA863}"/>
              </a:ext>
            </a:extLst>
          </p:cNvPr>
          <p:cNvSpPr>
            <a:spLocks noGrp="1"/>
          </p:cNvSpPr>
          <p:nvPr>
            <p:ph type="dt" sz="half" idx="10"/>
          </p:nvPr>
        </p:nvSpPr>
        <p:spPr/>
        <p:txBody>
          <a:bodyPr/>
          <a:lstStyle/>
          <a:p>
            <a:fld id="{145950AF-5DFB-4ECF-B82F-1FB762FC8E2C}" type="datetimeFigureOut">
              <a:rPr lang="en-IN" smtClean="0"/>
              <a:t>29-01-2025</a:t>
            </a:fld>
            <a:endParaRPr lang="en-IN"/>
          </a:p>
        </p:txBody>
      </p:sp>
      <p:sp>
        <p:nvSpPr>
          <p:cNvPr id="3" name="Footer Placeholder 2">
            <a:extLst>
              <a:ext uri="{FF2B5EF4-FFF2-40B4-BE49-F238E27FC236}">
                <a16:creationId xmlns:a16="http://schemas.microsoft.com/office/drawing/2014/main" id="{F7731521-4C22-4364-A72C-7AEA10C16C6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D41F678-AE84-3881-C84E-7210ACB9FCF8}"/>
              </a:ext>
            </a:extLst>
          </p:cNvPr>
          <p:cNvSpPr>
            <a:spLocks noGrp="1"/>
          </p:cNvSpPr>
          <p:nvPr>
            <p:ph type="sldNum" sz="quarter" idx="12"/>
          </p:nvPr>
        </p:nvSpPr>
        <p:spPr/>
        <p:txBody>
          <a:bodyPr/>
          <a:lstStyle/>
          <a:p>
            <a:fld id="{72B4EED2-C6B0-4F47-9D9F-3BF898715A56}" type="slidenum">
              <a:rPr lang="en-IN" smtClean="0"/>
              <a:t>‹#›</a:t>
            </a:fld>
            <a:endParaRPr lang="en-IN"/>
          </a:p>
        </p:txBody>
      </p:sp>
    </p:spTree>
    <p:extLst>
      <p:ext uri="{BB962C8B-B14F-4D97-AF65-F5344CB8AC3E}">
        <p14:creationId xmlns:p14="http://schemas.microsoft.com/office/powerpoint/2010/main" val="3874638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EB056-C0B1-BE5A-2BD0-F7E4463539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0E0AEF4-D19F-C44E-9406-E92FFF15C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1F31509-8908-B5CC-3A33-EC069DE90E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1CA47B-B453-D22C-9375-CEC96B754BF1}"/>
              </a:ext>
            </a:extLst>
          </p:cNvPr>
          <p:cNvSpPr>
            <a:spLocks noGrp="1"/>
          </p:cNvSpPr>
          <p:nvPr>
            <p:ph type="dt" sz="half" idx="10"/>
          </p:nvPr>
        </p:nvSpPr>
        <p:spPr/>
        <p:txBody>
          <a:bodyPr/>
          <a:lstStyle/>
          <a:p>
            <a:fld id="{145950AF-5DFB-4ECF-B82F-1FB762FC8E2C}" type="datetimeFigureOut">
              <a:rPr lang="en-IN" smtClean="0"/>
              <a:t>29-01-2025</a:t>
            </a:fld>
            <a:endParaRPr lang="en-IN"/>
          </a:p>
        </p:txBody>
      </p:sp>
      <p:sp>
        <p:nvSpPr>
          <p:cNvPr id="6" name="Footer Placeholder 5">
            <a:extLst>
              <a:ext uri="{FF2B5EF4-FFF2-40B4-BE49-F238E27FC236}">
                <a16:creationId xmlns:a16="http://schemas.microsoft.com/office/drawing/2014/main" id="{9DA4BF80-181D-5AB0-7039-326BD418CB8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3DD7D52-7E94-9F29-CB5A-B3D8DA420C90}"/>
              </a:ext>
            </a:extLst>
          </p:cNvPr>
          <p:cNvSpPr>
            <a:spLocks noGrp="1"/>
          </p:cNvSpPr>
          <p:nvPr>
            <p:ph type="sldNum" sz="quarter" idx="12"/>
          </p:nvPr>
        </p:nvSpPr>
        <p:spPr/>
        <p:txBody>
          <a:bodyPr/>
          <a:lstStyle/>
          <a:p>
            <a:fld id="{72B4EED2-C6B0-4F47-9D9F-3BF898715A56}" type="slidenum">
              <a:rPr lang="en-IN" smtClean="0"/>
              <a:t>‹#›</a:t>
            </a:fld>
            <a:endParaRPr lang="en-IN"/>
          </a:p>
        </p:txBody>
      </p:sp>
    </p:spTree>
    <p:extLst>
      <p:ext uri="{BB962C8B-B14F-4D97-AF65-F5344CB8AC3E}">
        <p14:creationId xmlns:p14="http://schemas.microsoft.com/office/powerpoint/2010/main" val="234219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03AE1-7D97-AD1B-4B65-FCA60149CE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0BC6FF0-DA22-32FE-4618-33407EA133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8A9BD6D-EDCC-98ED-B7C9-C7879766D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AFA1D1-FC41-14CC-A7DD-00431A121DCD}"/>
              </a:ext>
            </a:extLst>
          </p:cNvPr>
          <p:cNvSpPr>
            <a:spLocks noGrp="1"/>
          </p:cNvSpPr>
          <p:nvPr>
            <p:ph type="dt" sz="half" idx="10"/>
          </p:nvPr>
        </p:nvSpPr>
        <p:spPr/>
        <p:txBody>
          <a:bodyPr/>
          <a:lstStyle/>
          <a:p>
            <a:fld id="{145950AF-5DFB-4ECF-B82F-1FB762FC8E2C}" type="datetimeFigureOut">
              <a:rPr lang="en-IN" smtClean="0"/>
              <a:t>29-01-2025</a:t>
            </a:fld>
            <a:endParaRPr lang="en-IN"/>
          </a:p>
        </p:txBody>
      </p:sp>
      <p:sp>
        <p:nvSpPr>
          <p:cNvPr id="6" name="Footer Placeholder 5">
            <a:extLst>
              <a:ext uri="{FF2B5EF4-FFF2-40B4-BE49-F238E27FC236}">
                <a16:creationId xmlns:a16="http://schemas.microsoft.com/office/drawing/2014/main" id="{2F817EF4-E39A-1C8F-6474-C6A351F906C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2AD5292-E10E-D0FE-2883-D07F539550BC}"/>
              </a:ext>
            </a:extLst>
          </p:cNvPr>
          <p:cNvSpPr>
            <a:spLocks noGrp="1"/>
          </p:cNvSpPr>
          <p:nvPr>
            <p:ph type="sldNum" sz="quarter" idx="12"/>
          </p:nvPr>
        </p:nvSpPr>
        <p:spPr/>
        <p:txBody>
          <a:bodyPr/>
          <a:lstStyle/>
          <a:p>
            <a:fld id="{72B4EED2-C6B0-4F47-9D9F-3BF898715A56}" type="slidenum">
              <a:rPr lang="en-IN" smtClean="0"/>
              <a:t>‹#›</a:t>
            </a:fld>
            <a:endParaRPr lang="en-IN"/>
          </a:p>
        </p:txBody>
      </p:sp>
    </p:spTree>
    <p:extLst>
      <p:ext uri="{BB962C8B-B14F-4D97-AF65-F5344CB8AC3E}">
        <p14:creationId xmlns:p14="http://schemas.microsoft.com/office/powerpoint/2010/main" val="2570713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D60AC-B62F-A432-6DF0-01D66D17A33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9587786-3D09-5414-CDAB-52207347F9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961F45-506F-45AA-425C-10E4124A68FF}"/>
              </a:ext>
            </a:extLst>
          </p:cNvPr>
          <p:cNvSpPr>
            <a:spLocks noGrp="1"/>
          </p:cNvSpPr>
          <p:nvPr>
            <p:ph type="dt" sz="half" idx="10"/>
          </p:nvPr>
        </p:nvSpPr>
        <p:spPr/>
        <p:txBody>
          <a:bodyPr/>
          <a:lstStyle/>
          <a:p>
            <a:fld id="{145950AF-5DFB-4ECF-B82F-1FB762FC8E2C}" type="datetimeFigureOut">
              <a:rPr lang="en-IN" smtClean="0"/>
              <a:t>29-01-2025</a:t>
            </a:fld>
            <a:endParaRPr lang="en-IN"/>
          </a:p>
        </p:txBody>
      </p:sp>
      <p:sp>
        <p:nvSpPr>
          <p:cNvPr id="5" name="Footer Placeholder 4">
            <a:extLst>
              <a:ext uri="{FF2B5EF4-FFF2-40B4-BE49-F238E27FC236}">
                <a16:creationId xmlns:a16="http://schemas.microsoft.com/office/drawing/2014/main" id="{2885FED2-856D-97D9-639D-CDCB8BBECB5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372EC8E-3C57-8929-6357-E22FCE7D4665}"/>
              </a:ext>
            </a:extLst>
          </p:cNvPr>
          <p:cNvSpPr>
            <a:spLocks noGrp="1"/>
          </p:cNvSpPr>
          <p:nvPr>
            <p:ph type="sldNum" sz="quarter" idx="12"/>
          </p:nvPr>
        </p:nvSpPr>
        <p:spPr/>
        <p:txBody>
          <a:bodyPr/>
          <a:lstStyle/>
          <a:p>
            <a:fld id="{72B4EED2-C6B0-4F47-9D9F-3BF898715A56}" type="slidenum">
              <a:rPr lang="en-IN" smtClean="0"/>
              <a:t>‹#›</a:t>
            </a:fld>
            <a:endParaRPr lang="en-IN"/>
          </a:p>
        </p:txBody>
      </p:sp>
    </p:spTree>
    <p:extLst>
      <p:ext uri="{BB962C8B-B14F-4D97-AF65-F5344CB8AC3E}">
        <p14:creationId xmlns:p14="http://schemas.microsoft.com/office/powerpoint/2010/main" val="3575250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6EA731-7D08-6CFA-5A76-A77A994E4A1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624C017-6E0E-1950-CDEB-045F9A692A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867F57D-4A53-F74F-D357-E7E82906F4E5}"/>
              </a:ext>
            </a:extLst>
          </p:cNvPr>
          <p:cNvSpPr>
            <a:spLocks noGrp="1"/>
          </p:cNvSpPr>
          <p:nvPr>
            <p:ph type="dt" sz="half" idx="10"/>
          </p:nvPr>
        </p:nvSpPr>
        <p:spPr/>
        <p:txBody>
          <a:bodyPr/>
          <a:lstStyle/>
          <a:p>
            <a:fld id="{145950AF-5DFB-4ECF-B82F-1FB762FC8E2C}" type="datetimeFigureOut">
              <a:rPr lang="en-IN" smtClean="0"/>
              <a:t>29-01-2025</a:t>
            </a:fld>
            <a:endParaRPr lang="en-IN"/>
          </a:p>
        </p:txBody>
      </p:sp>
      <p:sp>
        <p:nvSpPr>
          <p:cNvPr id="5" name="Footer Placeholder 4">
            <a:extLst>
              <a:ext uri="{FF2B5EF4-FFF2-40B4-BE49-F238E27FC236}">
                <a16:creationId xmlns:a16="http://schemas.microsoft.com/office/drawing/2014/main" id="{F60D67E4-F067-18D9-21EA-E540B699CBD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129B374-CAF7-44BA-DB65-A0A9A0E0663E}"/>
              </a:ext>
            </a:extLst>
          </p:cNvPr>
          <p:cNvSpPr>
            <a:spLocks noGrp="1"/>
          </p:cNvSpPr>
          <p:nvPr>
            <p:ph type="sldNum" sz="quarter" idx="12"/>
          </p:nvPr>
        </p:nvSpPr>
        <p:spPr/>
        <p:txBody>
          <a:bodyPr/>
          <a:lstStyle/>
          <a:p>
            <a:fld id="{72B4EED2-C6B0-4F47-9D9F-3BF898715A56}" type="slidenum">
              <a:rPr lang="en-IN" smtClean="0"/>
              <a:t>‹#›</a:t>
            </a:fld>
            <a:endParaRPr lang="en-IN"/>
          </a:p>
        </p:txBody>
      </p:sp>
    </p:spTree>
    <p:extLst>
      <p:ext uri="{BB962C8B-B14F-4D97-AF65-F5344CB8AC3E}">
        <p14:creationId xmlns:p14="http://schemas.microsoft.com/office/powerpoint/2010/main" val="792047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8FC315-ED0F-9B09-A90F-D3F2B692A3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482375F-30ED-1C34-92A0-0C3A4CAFAE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177FAB7-43C5-9CE9-9A85-F8E3EAB504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5950AF-5DFB-4ECF-B82F-1FB762FC8E2C}" type="datetimeFigureOut">
              <a:rPr lang="en-IN" smtClean="0"/>
              <a:t>29-01-2025</a:t>
            </a:fld>
            <a:endParaRPr lang="en-IN"/>
          </a:p>
        </p:txBody>
      </p:sp>
      <p:sp>
        <p:nvSpPr>
          <p:cNvPr id="5" name="Footer Placeholder 4">
            <a:extLst>
              <a:ext uri="{FF2B5EF4-FFF2-40B4-BE49-F238E27FC236}">
                <a16:creationId xmlns:a16="http://schemas.microsoft.com/office/drawing/2014/main" id="{BF8D7A5F-E09A-881B-B712-EF92087DA1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6445C6D-CEC2-B207-64CD-B2E18DA857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B4EED2-C6B0-4F47-9D9F-3BF898715A56}" type="slidenum">
              <a:rPr lang="en-IN" smtClean="0"/>
              <a:t>‹#›</a:t>
            </a:fld>
            <a:endParaRPr lang="en-IN"/>
          </a:p>
        </p:txBody>
      </p:sp>
    </p:spTree>
    <p:extLst>
      <p:ext uri="{BB962C8B-B14F-4D97-AF65-F5344CB8AC3E}">
        <p14:creationId xmlns:p14="http://schemas.microsoft.com/office/powerpoint/2010/main" val="41033947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CEA6A-D250-C197-1C99-328E981874BC}"/>
              </a:ext>
            </a:extLst>
          </p:cNvPr>
          <p:cNvSpPr>
            <a:spLocks noGrp="1"/>
          </p:cNvSpPr>
          <p:nvPr>
            <p:ph type="ctrTitle"/>
          </p:nvPr>
        </p:nvSpPr>
        <p:spPr/>
        <p:txBody>
          <a:bodyPr>
            <a:normAutofit/>
          </a:bodyPr>
          <a:lstStyle/>
          <a:p>
            <a:r>
              <a:rPr lang="en-IN" sz="4800" dirty="0">
                <a:latin typeface="arial black" panose="020B0A04020102020204" pitchFamily="34" charset="0"/>
              </a:rPr>
              <a:t>Globalisation</a:t>
            </a:r>
            <a:br>
              <a:rPr lang="en-IN" sz="4800" dirty="0">
                <a:effectLst/>
                <a:latin typeface="arial black" panose="020B0A04020102020204" pitchFamily="34" charset="0"/>
              </a:rPr>
            </a:br>
            <a:r>
              <a:rPr lang="en-IN" sz="4800" dirty="0">
                <a:effectLst/>
                <a:latin typeface="arial black" panose="020B0A04020102020204" pitchFamily="34" charset="0"/>
              </a:rPr>
              <a:t>Political Science </a:t>
            </a:r>
            <a:br>
              <a:rPr lang="en-IN" sz="4800" dirty="0">
                <a:effectLst/>
                <a:latin typeface="arial black" panose="020B0A04020102020204" pitchFamily="34" charset="0"/>
              </a:rPr>
            </a:br>
            <a:r>
              <a:rPr lang="en-IN" sz="4800" dirty="0">
                <a:effectLst/>
                <a:latin typeface="arial black" panose="020B0A04020102020204" pitchFamily="34" charset="0"/>
              </a:rPr>
              <a:t>Important questions</a:t>
            </a:r>
            <a:endParaRPr lang="en-IN" sz="4800" dirty="0"/>
          </a:p>
        </p:txBody>
      </p:sp>
      <p:sp>
        <p:nvSpPr>
          <p:cNvPr id="3" name="Subtitle 2">
            <a:extLst>
              <a:ext uri="{FF2B5EF4-FFF2-40B4-BE49-F238E27FC236}">
                <a16:creationId xmlns:a16="http://schemas.microsoft.com/office/drawing/2014/main" id="{1993162A-50CB-062C-E283-69FEB2EE0E95}"/>
              </a:ext>
            </a:extLst>
          </p:cNvPr>
          <p:cNvSpPr>
            <a:spLocks noGrp="1"/>
          </p:cNvSpPr>
          <p:nvPr>
            <p:ph type="subTitle" idx="1"/>
          </p:nvPr>
        </p:nvSpPr>
        <p:spPr/>
        <p:txBody>
          <a:bodyPr>
            <a:normAutofit/>
          </a:bodyPr>
          <a:lstStyle/>
          <a:p>
            <a:r>
              <a:rPr lang="en-IN" sz="3600" dirty="0" err="1"/>
              <a:t>toppershome</a:t>
            </a:r>
            <a:r>
              <a:rPr lang="en-IN" sz="3600" dirty="0"/>
              <a:t>. online</a:t>
            </a:r>
          </a:p>
        </p:txBody>
      </p:sp>
    </p:spTree>
    <p:extLst>
      <p:ext uri="{BB962C8B-B14F-4D97-AF65-F5344CB8AC3E}">
        <p14:creationId xmlns:p14="http://schemas.microsoft.com/office/powerpoint/2010/main" val="874877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D211CB-0CD1-4BB4-0556-A687AAE4D60D}"/>
              </a:ext>
            </a:extLst>
          </p:cNvPr>
          <p:cNvSpPr>
            <a:spLocks noGrp="1"/>
          </p:cNvSpPr>
          <p:nvPr>
            <p:ph idx="1"/>
          </p:nvPr>
        </p:nvSpPr>
        <p:spPr>
          <a:xfrm>
            <a:off x="334297" y="412955"/>
            <a:ext cx="11019503" cy="5764008"/>
          </a:xfrm>
        </p:spPr>
        <p:txBody>
          <a:bodyPr>
            <a:normAutofit fontScale="92500" lnSpcReduction="10000"/>
          </a:bodyPr>
          <a:lstStyle/>
          <a:p>
            <a:pPr marL="457200" lvl="1" indent="0">
              <a:buNone/>
            </a:pPr>
            <a:r>
              <a:rPr lang="en-IN" dirty="0">
                <a:latin typeface="arial black" panose="020B0A04020102020204" pitchFamily="34" charset="0"/>
              </a:rPr>
              <a:t>                                         Globalisation</a:t>
            </a:r>
            <a:endParaRPr lang="en-US" sz="2200" dirty="0"/>
          </a:p>
          <a:p>
            <a:pPr>
              <a:buFont typeface="+mj-lt"/>
              <a:buAutoNum type="arabicPeriod"/>
            </a:pPr>
            <a:r>
              <a:rPr lang="en-US" sz="2600" dirty="0"/>
              <a:t>Identify the main reason behind the investments of MNC's in the developing countries a) For the welfare of underprivileged people b)To increase their own assets and earn profits c)For the benefit of other countries, </a:t>
            </a:r>
            <a:r>
              <a:rPr lang="en-US" sz="2600" dirty="0">
                <a:solidFill>
                  <a:srgbClr val="800000"/>
                </a:solidFill>
                <a:effectLst/>
                <a:latin typeface="arial black" panose="020B0A04020102020204" pitchFamily="34" charset="0"/>
              </a:rPr>
              <a:t>Ans (b) </a:t>
            </a:r>
            <a:endParaRPr lang="en-US" sz="2600" dirty="0"/>
          </a:p>
          <a:p>
            <a:pPr marL="0" indent="0">
              <a:buNone/>
            </a:pPr>
            <a:r>
              <a:rPr lang="en-US" sz="2600" dirty="0"/>
              <a:t>2.Which of the following is true  with relation to globalization a) It has reduced the rivalry between the countries b) It has reduced the importance of UN c) It enhances the choices of consumers  </a:t>
            </a:r>
            <a:r>
              <a:rPr lang="en-US" sz="2600" dirty="0">
                <a:solidFill>
                  <a:srgbClr val="800000"/>
                </a:solidFill>
                <a:effectLst/>
                <a:latin typeface="arial black" panose="020B0A04020102020204" pitchFamily="34" charset="0"/>
              </a:rPr>
              <a:t>Ans ; (c)</a:t>
            </a:r>
            <a:endParaRPr lang="en-US" sz="2600" dirty="0"/>
          </a:p>
          <a:p>
            <a:pPr marL="0" indent="0">
              <a:buNone/>
            </a:pPr>
            <a:r>
              <a:rPr lang="en-US" sz="2600" dirty="0"/>
              <a:t>3. The Globalization leads to each Culture becomes  a) More Transparent b) More Distinctive c) More distinctive and different </a:t>
            </a:r>
            <a:r>
              <a:rPr lang="en-US" sz="2600" dirty="0">
                <a:solidFill>
                  <a:srgbClr val="800000"/>
                </a:solidFill>
                <a:effectLst/>
                <a:latin typeface="arial black" panose="020B0A04020102020204" pitchFamily="34" charset="0"/>
              </a:rPr>
              <a:t>Ans (c)</a:t>
            </a:r>
            <a:endParaRPr lang="en-US" sz="2600" dirty="0"/>
          </a:p>
          <a:p>
            <a:pPr marL="0" indent="0">
              <a:buNone/>
            </a:pPr>
            <a:r>
              <a:rPr lang="en-US" sz="2600" dirty="0"/>
              <a:t>4.The main agenda of the world Social Forum is  a) opposition of terrorism b) Opposition of Neo Liberal Globalization c) Opposition of Colonialism  </a:t>
            </a:r>
            <a:r>
              <a:rPr lang="en-US" sz="2600" dirty="0">
                <a:solidFill>
                  <a:srgbClr val="800000"/>
                </a:solidFill>
                <a:effectLst/>
                <a:latin typeface="arial black" panose="020B0A04020102020204" pitchFamily="34" charset="0"/>
              </a:rPr>
              <a:t>Ans (b)</a:t>
            </a:r>
            <a:endParaRPr lang="en-US" sz="2600" dirty="0"/>
          </a:p>
          <a:p>
            <a:pPr marL="0" indent="0">
              <a:buNone/>
            </a:pPr>
            <a:r>
              <a:rPr lang="en-US" sz="2600" dirty="0"/>
              <a:t>5. which is one of the following in the rigid cause of globalization a) the US people initiated globalization b) The technology led to globalization c) the   cold war led to globalization .</a:t>
            </a:r>
            <a:r>
              <a:rPr lang="en-US" sz="2600" dirty="0">
                <a:solidFill>
                  <a:srgbClr val="800000"/>
                </a:solidFill>
                <a:effectLst/>
                <a:latin typeface="arial black" panose="020B0A04020102020204" pitchFamily="34" charset="0"/>
              </a:rPr>
              <a:t> Ans (b)</a:t>
            </a:r>
            <a:endParaRPr lang="en-US" sz="2600" dirty="0"/>
          </a:p>
          <a:p>
            <a:pPr marL="0" indent="0">
              <a:buNone/>
            </a:pPr>
            <a:r>
              <a:rPr lang="en-US" sz="2600" dirty="0"/>
              <a:t>6.Choose the correct option that has significantly contributed to the process of globalization a) Fear of war b) Security threats c) advancements of technology </a:t>
            </a:r>
            <a:r>
              <a:rPr lang="en-US" sz="2600" dirty="0">
                <a:solidFill>
                  <a:srgbClr val="800000"/>
                </a:solidFill>
                <a:effectLst/>
                <a:latin typeface="arial black" panose="020B0A04020102020204" pitchFamily="34" charset="0"/>
              </a:rPr>
              <a:t>Ans (c)</a:t>
            </a:r>
            <a:endParaRPr lang="en-US" sz="2600" dirty="0"/>
          </a:p>
          <a:p>
            <a:pPr marL="0" indent="0">
              <a:buNone/>
            </a:pPr>
            <a:endParaRPr lang="en-IN" dirty="0"/>
          </a:p>
        </p:txBody>
      </p:sp>
    </p:spTree>
    <p:extLst>
      <p:ext uri="{BB962C8B-B14F-4D97-AF65-F5344CB8AC3E}">
        <p14:creationId xmlns:p14="http://schemas.microsoft.com/office/powerpoint/2010/main" val="243656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F89A70-9DA3-D1D0-64CC-8BDB83FE30F8}"/>
              </a:ext>
            </a:extLst>
          </p:cNvPr>
          <p:cNvSpPr>
            <a:spLocks noGrp="1"/>
          </p:cNvSpPr>
          <p:nvPr>
            <p:ph idx="1"/>
          </p:nvPr>
        </p:nvSpPr>
        <p:spPr>
          <a:xfrm>
            <a:off x="491613" y="373626"/>
            <a:ext cx="10862187" cy="5803337"/>
          </a:xfrm>
        </p:spPr>
        <p:txBody>
          <a:bodyPr>
            <a:normAutofit fontScale="85000" lnSpcReduction="20000"/>
          </a:bodyPr>
          <a:lstStyle/>
          <a:p>
            <a:pPr marL="0" indent="0">
              <a:buNone/>
            </a:pPr>
            <a:r>
              <a:rPr lang="en-US" dirty="0"/>
              <a:t>7. ***Resistance of Globalization in India has come from which Cultural influence ?</a:t>
            </a:r>
          </a:p>
          <a:p>
            <a:pPr marL="0" indent="0">
              <a:buNone/>
            </a:pPr>
            <a:r>
              <a:rPr lang="en-US" dirty="0"/>
              <a:t>8.Internet is the example of -Global---------------.</a:t>
            </a:r>
            <a:r>
              <a:rPr lang="en-US" dirty="0">
                <a:solidFill>
                  <a:srgbClr val="800000"/>
                </a:solidFill>
                <a:effectLst/>
                <a:latin typeface="arial black" panose="020B0A04020102020204" pitchFamily="34" charset="0"/>
              </a:rPr>
              <a:t>(</a:t>
            </a:r>
            <a:r>
              <a:rPr lang="en-US" dirty="0" err="1">
                <a:solidFill>
                  <a:srgbClr val="800000"/>
                </a:solidFill>
                <a:effectLst/>
                <a:latin typeface="arial black" panose="020B0A04020102020204" pitchFamily="34" charset="0"/>
              </a:rPr>
              <a:t>technolgical</a:t>
            </a:r>
            <a:r>
              <a:rPr lang="en-US" dirty="0">
                <a:solidFill>
                  <a:srgbClr val="800000"/>
                </a:solidFill>
                <a:effectLst/>
                <a:latin typeface="arial black" panose="020B0A04020102020204" pitchFamily="34" charset="0"/>
              </a:rPr>
              <a:t> development)</a:t>
            </a:r>
            <a:endParaRPr lang="en-US" dirty="0"/>
          </a:p>
          <a:p>
            <a:pPr marL="0" indent="0">
              <a:buNone/>
            </a:pPr>
            <a:r>
              <a:rPr lang="en-US" dirty="0"/>
              <a:t>9.How far is it correct to say that Globalization results in the erosion of state Sovereignty ?</a:t>
            </a:r>
          </a:p>
          <a:p>
            <a:pPr marL="0" indent="0">
              <a:buNone/>
            </a:pPr>
            <a:r>
              <a:rPr lang="en-US" dirty="0"/>
              <a:t>10.How  far is it correct to  say that Globalization actually increases the activity of the state?</a:t>
            </a:r>
          </a:p>
          <a:p>
            <a:pPr marL="0" indent="0">
              <a:buNone/>
            </a:pPr>
            <a:r>
              <a:rPr lang="en-US" dirty="0"/>
              <a:t>11. ****What is globalization? What are the causes of globalization? How is it different from Internationalism?</a:t>
            </a:r>
          </a:p>
          <a:p>
            <a:pPr marL="0" indent="0">
              <a:buNone/>
            </a:pPr>
            <a:r>
              <a:rPr lang="en-US" dirty="0"/>
              <a:t>12. " State have become more powerful as a result of globalization" Support the statement</a:t>
            </a:r>
          </a:p>
          <a:p>
            <a:pPr marL="0" indent="0">
              <a:buNone/>
            </a:pPr>
            <a:r>
              <a:rPr lang="en-US" dirty="0"/>
              <a:t>13.Give the argument that globalization is new to India and it's Economic implications on India?</a:t>
            </a:r>
          </a:p>
          <a:p>
            <a:pPr marL="0" indent="0">
              <a:buNone/>
            </a:pPr>
            <a:r>
              <a:rPr lang="en-US" dirty="0"/>
              <a:t>14.** The critics of globalization want some aeras to revive economically .Define the aera.</a:t>
            </a:r>
          </a:p>
          <a:p>
            <a:pPr marL="0" indent="0">
              <a:buNone/>
            </a:pPr>
            <a:r>
              <a:rPr lang="en-US" dirty="0"/>
              <a:t>15****. Mention the political  consequences of globalization?</a:t>
            </a:r>
          </a:p>
          <a:p>
            <a:pPr marL="0" indent="0">
              <a:buNone/>
            </a:pPr>
            <a:r>
              <a:rPr lang="en-US" dirty="0"/>
              <a:t>16. **Describe the flows  related to globalization ?</a:t>
            </a:r>
          </a:p>
          <a:p>
            <a:pPr marL="0" indent="0">
              <a:buNone/>
            </a:pPr>
            <a:r>
              <a:rPr lang="en-US" dirty="0"/>
              <a:t>17.** Highlight the negative and positive effects of  globalization ?</a:t>
            </a:r>
          </a:p>
          <a:p>
            <a:pPr marL="0" indent="0">
              <a:buNone/>
            </a:pPr>
            <a:endParaRPr lang="en-IN" dirty="0"/>
          </a:p>
        </p:txBody>
      </p:sp>
    </p:spTree>
    <p:extLst>
      <p:ext uri="{BB962C8B-B14F-4D97-AF65-F5344CB8AC3E}">
        <p14:creationId xmlns:p14="http://schemas.microsoft.com/office/powerpoint/2010/main" val="2904513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9A0D44-83EB-4FF3-8E55-73733630193F}"/>
              </a:ext>
            </a:extLst>
          </p:cNvPr>
          <p:cNvSpPr>
            <a:spLocks noGrp="1"/>
          </p:cNvSpPr>
          <p:nvPr>
            <p:ph idx="1"/>
          </p:nvPr>
        </p:nvSpPr>
        <p:spPr>
          <a:xfrm>
            <a:off x="435077" y="390116"/>
            <a:ext cx="10515600" cy="6089342"/>
          </a:xfrm>
        </p:spPr>
        <p:txBody>
          <a:bodyPr>
            <a:normAutofit fontScale="92500" lnSpcReduction="10000"/>
          </a:bodyPr>
          <a:lstStyle/>
          <a:p>
            <a:pPr marL="0" indent="0">
              <a:buNone/>
            </a:pPr>
            <a:r>
              <a:rPr lang="en-US" dirty="0"/>
              <a:t>18.** What are the changes in food items available in India due to globalization?</a:t>
            </a:r>
          </a:p>
          <a:p>
            <a:pPr marL="0" indent="0">
              <a:buNone/>
            </a:pPr>
            <a:r>
              <a:rPr lang="en-US" dirty="0"/>
              <a:t>19.**** Justify with the help of examples that technology advancement give boost to globalization ?</a:t>
            </a:r>
          </a:p>
          <a:p>
            <a:pPr marL="0" indent="0">
              <a:buNone/>
            </a:pPr>
            <a:r>
              <a:rPr lang="en-US" dirty="0"/>
              <a:t>20.*** Mention the benefits of globalization? What are the Economic Consequences of Globalization ?</a:t>
            </a:r>
          </a:p>
          <a:p>
            <a:pPr marL="0" indent="0">
              <a:buNone/>
            </a:pPr>
            <a:r>
              <a:rPr lang="en-US" dirty="0"/>
              <a:t>21.**What is cultural Homogenization ?Give an examples  that it's consequences are not negative. Discuss the globalization led to either Homogenization or Heterogenizations or both justify .</a:t>
            </a:r>
          </a:p>
          <a:p>
            <a:pPr marL="0" indent="0">
              <a:buNone/>
            </a:pPr>
            <a:r>
              <a:rPr lang="en-US" dirty="0"/>
              <a:t>22. What are the Cultural consequences of Globalization .</a:t>
            </a:r>
          </a:p>
          <a:p>
            <a:pPr marL="0" indent="0">
              <a:buNone/>
            </a:pPr>
            <a:r>
              <a:rPr lang="en-US" dirty="0"/>
              <a:t>23. Mention the problem created by protectionism. What is meant by Social safety nets ?</a:t>
            </a:r>
          </a:p>
          <a:p>
            <a:pPr marL="0" indent="0">
              <a:buNone/>
            </a:pPr>
            <a:r>
              <a:rPr lang="en-US" dirty="0"/>
              <a:t>24..** Globalization has shifted power from nation state to global Consumer Justify.</a:t>
            </a:r>
          </a:p>
          <a:p>
            <a:pPr marL="0" indent="0">
              <a:buNone/>
            </a:pPr>
            <a:r>
              <a:rPr lang="en-US" dirty="0"/>
              <a:t>25.**** Explain the factors responsible for globalization .</a:t>
            </a:r>
          </a:p>
          <a:p>
            <a:pPr marL="0" indent="0">
              <a:buNone/>
            </a:pPr>
            <a:endParaRPr lang="en-IN" dirty="0"/>
          </a:p>
        </p:txBody>
      </p:sp>
    </p:spTree>
    <p:extLst>
      <p:ext uri="{BB962C8B-B14F-4D97-AF65-F5344CB8AC3E}">
        <p14:creationId xmlns:p14="http://schemas.microsoft.com/office/powerpoint/2010/main" val="6018699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530</Words>
  <Application>Microsoft Office PowerPoint</Application>
  <PresentationFormat>Widescreen</PresentationFormat>
  <Paragraphs>28</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arial black</vt:lpstr>
      <vt:lpstr>Calibri</vt:lpstr>
      <vt:lpstr>Calibri Light</vt:lpstr>
      <vt:lpstr>Office Theme</vt:lpstr>
      <vt:lpstr>Globalisation Political Science  Important questions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2025-01-29T05:58:09Z</dcterms:created>
  <dcterms:modified xsi:type="dcterms:W3CDTF">2025-01-29T05:58:41Z</dcterms:modified>
</cp:coreProperties>
</file>