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8" d="100"/>
          <a:sy n="78" d="100"/>
        </p:scale>
        <p:origin x="878"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11FA82-2B4C-A3B1-E8AA-5F19C5F9AC4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9BE8DC10-8654-E8BF-95DC-CCCD3147F27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1635D19D-91CB-F62A-146C-95E5B7D6E1CC}"/>
              </a:ext>
            </a:extLst>
          </p:cNvPr>
          <p:cNvSpPr>
            <a:spLocks noGrp="1"/>
          </p:cNvSpPr>
          <p:nvPr>
            <p:ph type="dt" sz="half" idx="10"/>
          </p:nvPr>
        </p:nvSpPr>
        <p:spPr/>
        <p:txBody>
          <a:bodyPr/>
          <a:lstStyle/>
          <a:p>
            <a:fld id="{74FB87B6-B8F8-46FD-B597-322458E8BA5E}" type="datetimeFigureOut">
              <a:rPr lang="en-IN" smtClean="0"/>
              <a:t>29-01-2025</a:t>
            </a:fld>
            <a:endParaRPr lang="en-IN"/>
          </a:p>
        </p:txBody>
      </p:sp>
      <p:sp>
        <p:nvSpPr>
          <p:cNvPr id="5" name="Footer Placeholder 4">
            <a:extLst>
              <a:ext uri="{FF2B5EF4-FFF2-40B4-BE49-F238E27FC236}">
                <a16:creationId xmlns:a16="http://schemas.microsoft.com/office/drawing/2014/main" id="{069954E3-8B26-8213-E426-2CEB77E9DF93}"/>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B79E8C09-6983-18D3-0041-120DA010BF9C}"/>
              </a:ext>
            </a:extLst>
          </p:cNvPr>
          <p:cNvSpPr>
            <a:spLocks noGrp="1"/>
          </p:cNvSpPr>
          <p:nvPr>
            <p:ph type="sldNum" sz="quarter" idx="12"/>
          </p:nvPr>
        </p:nvSpPr>
        <p:spPr/>
        <p:txBody>
          <a:bodyPr/>
          <a:lstStyle/>
          <a:p>
            <a:fld id="{561CC138-D9B9-46BC-91BC-050E9A2EA7FC}" type="slidenum">
              <a:rPr lang="en-IN" smtClean="0"/>
              <a:t>‹#›</a:t>
            </a:fld>
            <a:endParaRPr lang="en-IN"/>
          </a:p>
        </p:txBody>
      </p:sp>
    </p:spTree>
    <p:extLst>
      <p:ext uri="{BB962C8B-B14F-4D97-AF65-F5344CB8AC3E}">
        <p14:creationId xmlns:p14="http://schemas.microsoft.com/office/powerpoint/2010/main" val="25143989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3D6B7-0127-5FFC-C009-73200E544634}"/>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106A7259-31A0-2180-4FB0-EB2AE965E26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1576C1A-01CA-951A-ECB6-31791B60D62B}"/>
              </a:ext>
            </a:extLst>
          </p:cNvPr>
          <p:cNvSpPr>
            <a:spLocks noGrp="1"/>
          </p:cNvSpPr>
          <p:nvPr>
            <p:ph type="dt" sz="half" idx="10"/>
          </p:nvPr>
        </p:nvSpPr>
        <p:spPr/>
        <p:txBody>
          <a:bodyPr/>
          <a:lstStyle/>
          <a:p>
            <a:fld id="{74FB87B6-B8F8-46FD-B597-322458E8BA5E}" type="datetimeFigureOut">
              <a:rPr lang="en-IN" smtClean="0"/>
              <a:t>29-01-2025</a:t>
            </a:fld>
            <a:endParaRPr lang="en-IN"/>
          </a:p>
        </p:txBody>
      </p:sp>
      <p:sp>
        <p:nvSpPr>
          <p:cNvPr id="5" name="Footer Placeholder 4">
            <a:extLst>
              <a:ext uri="{FF2B5EF4-FFF2-40B4-BE49-F238E27FC236}">
                <a16:creationId xmlns:a16="http://schemas.microsoft.com/office/drawing/2014/main" id="{B2785962-D0C7-DEB9-D7B4-29F8ED0A150E}"/>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24D216AE-BDF1-D160-7ED0-F6C83DC53587}"/>
              </a:ext>
            </a:extLst>
          </p:cNvPr>
          <p:cNvSpPr>
            <a:spLocks noGrp="1"/>
          </p:cNvSpPr>
          <p:nvPr>
            <p:ph type="sldNum" sz="quarter" idx="12"/>
          </p:nvPr>
        </p:nvSpPr>
        <p:spPr/>
        <p:txBody>
          <a:bodyPr/>
          <a:lstStyle/>
          <a:p>
            <a:fld id="{561CC138-D9B9-46BC-91BC-050E9A2EA7FC}" type="slidenum">
              <a:rPr lang="en-IN" smtClean="0"/>
              <a:t>‹#›</a:t>
            </a:fld>
            <a:endParaRPr lang="en-IN"/>
          </a:p>
        </p:txBody>
      </p:sp>
    </p:spTree>
    <p:extLst>
      <p:ext uri="{BB962C8B-B14F-4D97-AF65-F5344CB8AC3E}">
        <p14:creationId xmlns:p14="http://schemas.microsoft.com/office/powerpoint/2010/main" val="6069694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8E269B-31BA-B3E0-EED4-3AD6E23153D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36E84643-E5E1-0D45-AACE-998BA6980B8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67EB4F0-9D8D-412D-5484-CEF63EAF01F0}"/>
              </a:ext>
            </a:extLst>
          </p:cNvPr>
          <p:cNvSpPr>
            <a:spLocks noGrp="1"/>
          </p:cNvSpPr>
          <p:nvPr>
            <p:ph type="dt" sz="half" idx="10"/>
          </p:nvPr>
        </p:nvSpPr>
        <p:spPr/>
        <p:txBody>
          <a:bodyPr/>
          <a:lstStyle/>
          <a:p>
            <a:fld id="{74FB87B6-B8F8-46FD-B597-322458E8BA5E}" type="datetimeFigureOut">
              <a:rPr lang="en-IN" smtClean="0"/>
              <a:t>29-01-2025</a:t>
            </a:fld>
            <a:endParaRPr lang="en-IN"/>
          </a:p>
        </p:txBody>
      </p:sp>
      <p:sp>
        <p:nvSpPr>
          <p:cNvPr id="5" name="Footer Placeholder 4">
            <a:extLst>
              <a:ext uri="{FF2B5EF4-FFF2-40B4-BE49-F238E27FC236}">
                <a16:creationId xmlns:a16="http://schemas.microsoft.com/office/drawing/2014/main" id="{0E02E90B-9CC5-A456-F631-ACCA8BF899C9}"/>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4ADA6AE1-2E8E-A3C5-E69F-E28207B62FC5}"/>
              </a:ext>
            </a:extLst>
          </p:cNvPr>
          <p:cNvSpPr>
            <a:spLocks noGrp="1"/>
          </p:cNvSpPr>
          <p:nvPr>
            <p:ph type="sldNum" sz="quarter" idx="12"/>
          </p:nvPr>
        </p:nvSpPr>
        <p:spPr/>
        <p:txBody>
          <a:bodyPr/>
          <a:lstStyle/>
          <a:p>
            <a:fld id="{561CC138-D9B9-46BC-91BC-050E9A2EA7FC}" type="slidenum">
              <a:rPr lang="en-IN" smtClean="0"/>
              <a:t>‹#›</a:t>
            </a:fld>
            <a:endParaRPr lang="en-IN"/>
          </a:p>
        </p:txBody>
      </p:sp>
    </p:spTree>
    <p:extLst>
      <p:ext uri="{BB962C8B-B14F-4D97-AF65-F5344CB8AC3E}">
        <p14:creationId xmlns:p14="http://schemas.microsoft.com/office/powerpoint/2010/main" val="29498992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1D6855-6CF4-8628-EB0F-1DB55D6E87B7}"/>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EDC8EE85-33D2-D639-0D12-914A580A171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E7732F07-9417-AE22-396D-784597E0FEA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90434397-2D7E-3314-0B94-0F738315E9DE}"/>
              </a:ext>
            </a:extLst>
          </p:cNvPr>
          <p:cNvSpPr>
            <a:spLocks noGrp="1"/>
          </p:cNvSpPr>
          <p:nvPr>
            <p:ph type="dt" sz="half" idx="10"/>
          </p:nvPr>
        </p:nvSpPr>
        <p:spPr/>
        <p:txBody>
          <a:bodyPr/>
          <a:lstStyle/>
          <a:p>
            <a:fld id="{74FB87B6-B8F8-46FD-B597-322458E8BA5E}" type="datetimeFigureOut">
              <a:rPr lang="en-IN" smtClean="0"/>
              <a:t>29-01-2025</a:t>
            </a:fld>
            <a:endParaRPr lang="en-IN"/>
          </a:p>
        </p:txBody>
      </p:sp>
      <p:sp>
        <p:nvSpPr>
          <p:cNvPr id="6" name="Footer Placeholder 5">
            <a:extLst>
              <a:ext uri="{FF2B5EF4-FFF2-40B4-BE49-F238E27FC236}">
                <a16:creationId xmlns:a16="http://schemas.microsoft.com/office/drawing/2014/main" id="{55EFA0DE-CC66-5C04-C7A9-279D0D2AABE3}"/>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70BBECB6-F3B2-CB82-EEBE-D741806E7E81}"/>
              </a:ext>
            </a:extLst>
          </p:cNvPr>
          <p:cNvSpPr>
            <a:spLocks noGrp="1"/>
          </p:cNvSpPr>
          <p:nvPr>
            <p:ph type="sldNum" sz="quarter" idx="12"/>
          </p:nvPr>
        </p:nvSpPr>
        <p:spPr/>
        <p:txBody>
          <a:bodyPr/>
          <a:lstStyle/>
          <a:p>
            <a:fld id="{561CC138-D9B9-46BC-91BC-050E9A2EA7FC}" type="slidenum">
              <a:rPr lang="en-IN" smtClean="0"/>
              <a:t>‹#›</a:t>
            </a:fld>
            <a:endParaRPr lang="en-IN"/>
          </a:p>
        </p:txBody>
      </p:sp>
    </p:spTree>
    <p:extLst>
      <p:ext uri="{BB962C8B-B14F-4D97-AF65-F5344CB8AC3E}">
        <p14:creationId xmlns:p14="http://schemas.microsoft.com/office/powerpoint/2010/main" val="42385631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1D3706-BBB4-3263-32DD-08BB2940C07A}"/>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327BD96E-AE7D-19AA-864A-FA8C614290E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B961AE7-4A4D-FB83-4B4F-896A4CBAC00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0E5FE364-E1E1-118F-30ED-D62AB455B36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B4E5DC2-D138-C9F4-8614-1ECBCD8B92B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A99FDB15-FBB0-7AEE-C1A4-ECD255374D5B}"/>
              </a:ext>
            </a:extLst>
          </p:cNvPr>
          <p:cNvSpPr>
            <a:spLocks noGrp="1"/>
          </p:cNvSpPr>
          <p:nvPr>
            <p:ph type="dt" sz="half" idx="10"/>
          </p:nvPr>
        </p:nvSpPr>
        <p:spPr/>
        <p:txBody>
          <a:bodyPr/>
          <a:lstStyle/>
          <a:p>
            <a:fld id="{74FB87B6-B8F8-46FD-B597-322458E8BA5E}" type="datetimeFigureOut">
              <a:rPr lang="en-IN" smtClean="0"/>
              <a:t>29-01-2025</a:t>
            </a:fld>
            <a:endParaRPr lang="en-IN"/>
          </a:p>
        </p:txBody>
      </p:sp>
      <p:sp>
        <p:nvSpPr>
          <p:cNvPr id="8" name="Footer Placeholder 7">
            <a:extLst>
              <a:ext uri="{FF2B5EF4-FFF2-40B4-BE49-F238E27FC236}">
                <a16:creationId xmlns:a16="http://schemas.microsoft.com/office/drawing/2014/main" id="{89414CDE-3D7F-51E7-59B0-941D5BE3082D}"/>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3B9D2404-A839-8197-9652-9D92B5AD3150}"/>
              </a:ext>
            </a:extLst>
          </p:cNvPr>
          <p:cNvSpPr>
            <a:spLocks noGrp="1"/>
          </p:cNvSpPr>
          <p:nvPr>
            <p:ph type="sldNum" sz="quarter" idx="12"/>
          </p:nvPr>
        </p:nvSpPr>
        <p:spPr/>
        <p:txBody>
          <a:bodyPr/>
          <a:lstStyle/>
          <a:p>
            <a:fld id="{561CC138-D9B9-46BC-91BC-050E9A2EA7FC}" type="slidenum">
              <a:rPr lang="en-IN" smtClean="0"/>
              <a:t>‹#›</a:t>
            </a:fld>
            <a:endParaRPr lang="en-IN"/>
          </a:p>
        </p:txBody>
      </p:sp>
    </p:spTree>
    <p:extLst>
      <p:ext uri="{BB962C8B-B14F-4D97-AF65-F5344CB8AC3E}">
        <p14:creationId xmlns:p14="http://schemas.microsoft.com/office/powerpoint/2010/main" val="35951350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189A6-C979-CD78-9D8A-F19F2A15897E}"/>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C5796524-2892-2332-882C-EB6BF3C664A1}"/>
              </a:ext>
            </a:extLst>
          </p:cNvPr>
          <p:cNvSpPr>
            <a:spLocks noGrp="1"/>
          </p:cNvSpPr>
          <p:nvPr>
            <p:ph type="dt" sz="half" idx="10"/>
          </p:nvPr>
        </p:nvSpPr>
        <p:spPr/>
        <p:txBody>
          <a:bodyPr/>
          <a:lstStyle/>
          <a:p>
            <a:fld id="{74FB87B6-B8F8-46FD-B597-322458E8BA5E}" type="datetimeFigureOut">
              <a:rPr lang="en-IN" smtClean="0"/>
              <a:t>29-01-2025</a:t>
            </a:fld>
            <a:endParaRPr lang="en-IN"/>
          </a:p>
        </p:txBody>
      </p:sp>
      <p:sp>
        <p:nvSpPr>
          <p:cNvPr id="4" name="Footer Placeholder 3">
            <a:extLst>
              <a:ext uri="{FF2B5EF4-FFF2-40B4-BE49-F238E27FC236}">
                <a16:creationId xmlns:a16="http://schemas.microsoft.com/office/drawing/2014/main" id="{90199184-1D99-EA5D-43EE-90E4AD7DBB95}"/>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DD041E14-52C6-A805-AD97-DF20C21FD6F4}"/>
              </a:ext>
            </a:extLst>
          </p:cNvPr>
          <p:cNvSpPr>
            <a:spLocks noGrp="1"/>
          </p:cNvSpPr>
          <p:nvPr>
            <p:ph type="sldNum" sz="quarter" idx="12"/>
          </p:nvPr>
        </p:nvSpPr>
        <p:spPr/>
        <p:txBody>
          <a:bodyPr/>
          <a:lstStyle/>
          <a:p>
            <a:fld id="{561CC138-D9B9-46BC-91BC-050E9A2EA7FC}" type="slidenum">
              <a:rPr lang="en-IN" smtClean="0"/>
              <a:t>‹#›</a:t>
            </a:fld>
            <a:endParaRPr lang="en-IN"/>
          </a:p>
        </p:txBody>
      </p:sp>
    </p:spTree>
    <p:extLst>
      <p:ext uri="{BB962C8B-B14F-4D97-AF65-F5344CB8AC3E}">
        <p14:creationId xmlns:p14="http://schemas.microsoft.com/office/powerpoint/2010/main" val="36466333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EAC5DF9-6DBF-DD41-57BC-650CEF2516B9}"/>
              </a:ext>
            </a:extLst>
          </p:cNvPr>
          <p:cNvSpPr>
            <a:spLocks noGrp="1"/>
          </p:cNvSpPr>
          <p:nvPr>
            <p:ph type="dt" sz="half" idx="10"/>
          </p:nvPr>
        </p:nvSpPr>
        <p:spPr/>
        <p:txBody>
          <a:bodyPr/>
          <a:lstStyle/>
          <a:p>
            <a:fld id="{74FB87B6-B8F8-46FD-B597-322458E8BA5E}" type="datetimeFigureOut">
              <a:rPr lang="en-IN" smtClean="0"/>
              <a:t>29-01-2025</a:t>
            </a:fld>
            <a:endParaRPr lang="en-IN"/>
          </a:p>
        </p:txBody>
      </p:sp>
      <p:sp>
        <p:nvSpPr>
          <p:cNvPr id="3" name="Footer Placeholder 2">
            <a:extLst>
              <a:ext uri="{FF2B5EF4-FFF2-40B4-BE49-F238E27FC236}">
                <a16:creationId xmlns:a16="http://schemas.microsoft.com/office/drawing/2014/main" id="{5A514F31-0222-0D22-E1CF-8970E003DC7F}"/>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1CD9BF09-E0F0-9C51-0890-EE8E0B865955}"/>
              </a:ext>
            </a:extLst>
          </p:cNvPr>
          <p:cNvSpPr>
            <a:spLocks noGrp="1"/>
          </p:cNvSpPr>
          <p:nvPr>
            <p:ph type="sldNum" sz="quarter" idx="12"/>
          </p:nvPr>
        </p:nvSpPr>
        <p:spPr/>
        <p:txBody>
          <a:bodyPr/>
          <a:lstStyle/>
          <a:p>
            <a:fld id="{561CC138-D9B9-46BC-91BC-050E9A2EA7FC}" type="slidenum">
              <a:rPr lang="en-IN" smtClean="0"/>
              <a:t>‹#›</a:t>
            </a:fld>
            <a:endParaRPr lang="en-IN"/>
          </a:p>
        </p:txBody>
      </p:sp>
    </p:spTree>
    <p:extLst>
      <p:ext uri="{BB962C8B-B14F-4D97-AF65-F5344CB8AC3E}">
        <p14:creationId xmlns:p14="http://schemas.microsoft.com/office/powerpoint/2010/main" val="40239409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917A59-2264-A48D-C5C7-60EFFB510B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87BBC191-F4DD-5515-09D0-DD205D2F499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950D8AB2-231B-ED79-BE9B-BC1E534E072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850E9DF-F8A6-A1BE-ACFB-3AF95D5347CE}"/>
              </a:ext>
            </a:extLst>
          </p:cNvPr>
          <p:cNvSpPr>
            <a:spLocks noGrp="1"/>
          </p:cNvSpPr>
          <p:nvPr>
            <p:ph type="dt" sz="half" idx="10"/>
          </p:nvPr>
        </p:nvSpPr>
        <p:spPr/>
        <p:txBody>
          <a:bodyPr/>
          <a:lstStyle/>
          <a:p>
            <a:fld id="{74FB87B6-B8F8-46FD-B597-322458E8BA5E}" type="datetimeFigureOut">
              <a:rPr lang="en-IN" smtClean="0"/>
              <a:t>29-01-2025</a:t>
            </a:fld>
            <a:endParaRPr lang="en-IN"/>
          </a:p>
        </p:txBody>
      </p:sp>
      <p:sp>
        <p:nvSpPr>
          <p:cNvPr id="6" name="Footer Placeholder 5">
            <a:extLst>
              <a:ext uri="{FF2B5EF4-FFF2-40B4-BE49-F238E27FC236}">
                <a16:creationId xmlns:a16="http://schemas.microsoft.com/office/drawing/2014/main" id="{45FFFED4-1A07-61B7-9B55-1A21862749C1}"/>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44D33ADE-63A8-2FF8-5479-8FC12D700327}"/>
              </a:ext>
            </a:extLst>
          </p:cNvPr>
          <p:cNvSpPr>
            <a:spLocks noGrp="1"/>
          </p:cNvSpPr>
          <p:nvPr>
            <p:ph type="sldNum" sz="quarter" idx="12"/>
          </p:nvPr>
        </p:nvSpPr>
        <p:spPr/>
        <p:txBody>
          <a:bodyPr/>
          <a:lstStyle/>
          <a:p>
            <a:fld id="{561CC138-D9B9-46BC-91BC-050E9A2EA7FC}" type="slidenum">
              <a:rPr lang="en-IN" smtClean="0"/>
              <a:t>‹#›</a:t>
            </a:fld>
            <a:endParaRPr lang="en-IN"/>
          </a:p>
        </p:txBody>
      </p:sp>
    </p:spTree>
    <p:extLst>
      <p:ext uri="{BB962C8B-B14F-4D97-AF65-F5344CB8AC3E}">
        <p14:creationId xmlns:p14="http://schemas.microsoft.com/office/powerpoint/2010/main" val="10006395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B46BC-2CEC-793C-5529-B11F234056F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F94C0E99-CE0F-49F4-073A-EB20EE80AB6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6AEE75DF-3F04-C36D-B03C-58DFD4AC12C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A5CE7DB-818D-845B-C129-100D68827345}"/>
              </a:ext>
            </a:extLst>
          </p:cNvPr>
          <p:cNvSpPr>
            <a:spLocks noGrp="1"/>
          </p:cNvSpPr>
          <p:nvPr>
            <p:ph type="dt" sz="half" idx="10"/>
          </p:nvPr>
        </p:nvSpPr>
        <p:spPr/>
        <p:txBody>
          <a:bodyPr/>
          <a:lstStyle/>
          <a:p>
            <a:fld id="{74FB87B6-B8F8-46FD-B597-322458E8BA5E}" type="datetimeFigureOut">
              <a:rPr lang="en-IN" smtClean="0"/>
              <a:t>29-01-2025</a:t>
            </a:fld>
            <a:endParaRPr lang="en-IN"/>
          </a:p>
        </p:txBody>
      </p:sp>
      <p:sp>
        <p:nvSpPr>
          <p:cNvPr id="6" name="Footer Placeholder 5">
            <a:extLst>
              <a:ext uri="{FF2B5EF4-FFF2-40B4-BE49-F238E27FC236}">
                <a16:creationId xmlns:a16="http://schemas.microsoft.com/office/drawing/2014/main" id="{2851641D-AE66-88AE-14DE-EB7D1E704CDE}"/>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A27E3652-3551-31B0-E055-2CC1E4421108}"/>
              </a:ext>
            </a:extLst>
          </p:cNvPr>
          <p:cNvSpPr>
            <a:spLocks noGrp="1"/>
          </p:cNvSpPr>
          <p:nvPr>
            <p:ph type="sldNum" sz="quarter" idx="12"/>
          </p:nvPr>
        </p:nvSpPr>
        <p:spPr/>
        <p:txBody>
          <a:bodyPr/>
          <a:lstStyle/>
          <a:p>
            <a:fld id="{561CC138-D9B9-46BC-91BC-050E9A2EA7FC}" type="slidenum">
              <a:rPr lang="en-IN" smtClean="0"/>
              <a:t>‹#›</a:t>
            </a:fld>
            <a:endParaRPr lang="en-IN"/>
          </a:p>
        </p:txBody>
      </p:sp>
    </p:spTree>
    <p:extLst>
      <p:ext uri="{BB962C8B-B14F-4D97-AF65-F5344CB8AC3E}">
        <p14:creationId xmlns:p14="http://schemas.microsoft.com/office/powerpoint/2010/main" val="26982494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50CE6F-020F-6DD5-F8AC-F5B438EA5DB4}"/>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5733FE69-9AC6-AAB2-8399-6D6343280CB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6CD7E66B-C878-6AC0-9F45-41CC83E39D1D}"/>
              </a:ext>
            </a:extLst>
          </p:cNvPr>
          <p:cNvSpPr>
            <a:spLocks noGrp="1"/>
          </p:cNvSpPr>
          <p:nvPr>
            <p:ph type="dt" sz="half" idx="10"/>
          </p:nvPr>
        </p:nvSpPr>
        <p:spPr/>
        <p:txBody>
          <a:bodyPr/>
          <a:lstStyle/>
          <a:p>
            <a:fld id="{74FB87B6-B8F8-46FD-B597-322458E8BA5E}" type="datetimeFigureOut">
              <a:rPr lang="en-IN" smtClean="0"/>
              <a:t>29-01-2025</a:t>
            </a:fld>
            <a:endParaRPr lang="en-IN"/>
          </a:p>
        </p:txBody>
      </p:sp>
      <p:sp>
        <p:nvSpPr>
          <p:cNvPr id="5" name="Footer Placeholder 4">
            <a:extLst>
              <a:ext uri="{FF2B5EF4-FFF2-40B4-BE49-F238E27FC236}">
                <a16:creationId xmlns:a16="http://schemas.microsoft.com/office/drawing/2014/main" id="{ED73B521-7F9A-A251-9C7B-4CD65B4C4206}"/>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2AFDE8C7-44A4-A0DD-A20B-5201354A575C}"/>
              </a:ext>
            </a:extLst>
          </p:cNvPr>
          <p:cNvSpPr>
            <a:spLocks noGrp="1"/>
          </p:cNvSpPr>
          <p:nvPr>
            <p:ph type="sldNum" sz="quarter" idx="12"/>
          </p:nvPr>
        </p:nvSpPr>
        <p:spPr/>
        <p:txBody>
          <a:bodyPr/>
          <a:lstStyle/>
          <a:p>
            <a:fld id="{561CC138-D9B9-46BC-91BC-050E9A2EA7FC}" type="slidenum">
              <a:rPr lang="en-IN" smtClean="0"/>
              <a:t>‹#›</a:t>
            </a:fld>
            <a:endParaRPr lang="en-IN"/>
          </a:p>
        </p:txBody>
      </p:sp>
    </p:spTree>
    <p:extLst>
      <p:ext uri="{BB962C8B-B14F-4D97-AF65-F5344CB8AC3E}">
        <p14:creationId xmlns:p14="http://schemas.microsoft.com/office/powerpoint/2010/main" val="15725027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3881EBB-4923-1F05-1118-60633081F73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56E891EC-43BC-70DB-9AA0-62029F460F0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53C52778-423D-4590-136C-B52373C71180}"/>
              </a:ext>
            </a:extLst>
          </p:cNvPr>
          <p:cNvSpPr>
            <a:spLocks noGrp="1"/>
          </p:cNvSpPr>
          <p:nvPr>
            <p:ph type="dt" sz="half" idx="10"/>
          </p:nvPr>
        </p:nvSpPr>
        <p:spPr/>
        <p:txBody>
          <a:bodyPr/>
          <a:lstStyle/>
          <a:p>
            <a:fld id="{74FB87B6-B8F8-46FD-B597-322458E8BA5E}" type="datetimeFigureOut">
              <a:rPr lang="en-IN" smtClean="0"/>
              <a:t>29-01-2025</a:t>
            </a:fld>
            <a:endParaRPr lang="en-IN"/>
          </a:p>
        </p:txBody>
      </p:sp>
      <p:sp>
        <p:nvSpPr>
          <p:cNvPr id="5" name="Footer Placeholder 4">
            <a:extLst>
              <a:ext uri="{FF2B5EF4-FFF2-40B4-BE49-F238E27FC236}">
                <a16:creationId xmlns:a16="http://schemas.microsoft.com/office/drawing/2014/main" id="{0E173A45-140D-D4A5-B669-39502338C81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BACD1600-1267-139A-19FE-22FD97A34CE6}"/>
              </a:ext>
            </a:extLst>
          </p:cNvPr>
          <p:cNvSpPr>
            <a:spLocks noGrp="1"/>
          </p:cNvSpPr>
          <p:nvPr>
            <p:ph type="sldNum" sz="quarter" idx="12"/>
          </p:nvPr>
        </p:nvSpPr>
        <p:spPr/>
        <p:txBody>
          <a:bodyPr/>
          <a:lstStyle/>
          <a:p>
            <a:fld id="{561CC138-D9B9-46BC-91BC-050E9A2EA7FC}" type="slidenum">
              <a:rPr lang="en-IN" smtClean="0"/>
              <a:t>‹#›</a:t>
            </a:fld>
            <a:endParaRPr lang="en-IN"/>
          </a:p>
        </p:txBody>
      </p:sp>
    </p:spTree>
    <p:extLst>
      <p:ext uri="{BB962C8B-B14F-4D97-AF65-F5344CB8AC3E}">
        <p14:creationId xmlns:p14="http://schemas.microsoft.com/office/powerpoint/2010/main" val="21752170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DC2E1DA-0A27-40B7-68B6-6BE816AA867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4383178A-84B9-21C7-D2C6-555068F1608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638108F-6896-8B7A-5599-6F96B64F60C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4FB87B6-B8F8-46FD-B597-322458E8BA5E}" type="datetimeFigureOut">
              <a:rPr lang="en-IN" smtClean="0"/>
              <a:t>29-01-2025</a:t>
            </a:fld>
            <a:endParaRPr lang="en-IN"/>
          </a:p>
        </p:txBody>
      </p:sp>
      <p:sp>
        <p:nvSpPr>
          <p:cNvPr id="5" name="Footer Placeholder 4">
            <a:extLst>
              <a:ext uri="{FF2B5EF4-FFF2-40B4-BE49-F238E27FC236}">
                <a16:creationId xmlns:a16="http://schemas.microsoft.com/office/drawing/2014/main" id="{55EF7F54-0634-252F-63E7-597B3B6D9D0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8F3327BA-E9F1-E233-C470-1A904080DB9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1CC138-D9B9-46BC-91BC-050E9A2EA7FC}" type="slidenum">
              <a:rPr lang="en-IN" smtClean="0"/>
              <a:t>‹#›</a:t>
            </a:fld>
            <a:endParaRPr lang="en-IN"/>
          </a:p>
        </p:txBody>
      </p:sp>
    </p:spTree>
    <p:extLst>
      <p:ext uri="{BB962C8B-B14F-4D97-AF65-F5344CB8AC3E}">
        <p14:creationId xmlns:p14="http://schemas.microsoft.com/office/powerpoint/2010/main" val="8298670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C1143-966C-D17E-ECAE-8D147113302C}"/>
              </a:ext>
            </a:extLst>
          </p:cNvPr>
          <p:cNvSpPr>
            <a:spLocks noGrp="1"/>
          </p:cNvSpPr>
          <p:nvPr>
            <p:ph type="ctrTitle"/>
          </p:nvPr>
        </p:nvSpPr>
        <p:spPr/>
        <p:txBody>
          <a:bodyPr>
            <a:normAutofit/>
          </a:bodyPr>
          <a:lstStyle/>
          <a:p>
            <a:r>
              <a:rPr lang="en-IN" sz="4000" dirty="0">
                <a:solidFill>
                  <a:srgbClr val="000000"/>
                </a:solidFill>
                <a:effectLst/>
                <a:latin typeface="arial black" panose="020B0A04020102020204" pitchFamily="34" charset="0"/>
              </a:rPr>
              <a:t>India's External Relations</a:t>
            </a:r>
            <a:br>
              <a:rPr lang="en-IN" sz="4400" dirty="0">
                <a:solidFill>
                  <a:srgbClr val="000000"/>
                </a:solidFill>
                <a:effectLst/>
                <a:latin typeface="arial black" panose="020B0A04020102020204" pitchFamily="34" charset="0"/>
              </a:rPr>
            </a:br>
            <a:r>
              <a:rPr lang="en-IN" sz="4400" dirty="0">
                <a:solidFill>
                  <a:srgbClr val="000000"/>
                </a:solidFill>
                <a:effectLst/>
                <a:latin typeface="arial black" panose="020B0A04020102020204" pitchFamily="34" charset="0"/>
              </a:rPr>
              <a:t>Political Science</a:t>
            </a:r>
            <a:br>
              <a:rPr lang="en-IN" sz="4400" dirty="0">
                <a:solidFill>
                  <a:srgbClr val="000000"/>
                </a:solidFill>
                <a:effectLst/>
                <a:latin typeface="arial black" panose="020B0A04020102020204" pitchFamily="34" charset="0"/>
              </a:rPr>
            </a:br>
            <a:r>
              <a:rPr lang="en-IN" sz="4400" dirty="0">
                <a:solidFill>
                  <a:srgbClr val="000000"/>
                </a:solidFill>
                <a:effectLst/>
                <a:latin typeface="arial black" panose="020B0A04020102020204" pitchFamily="34" charset="0"/>
              </a:rPr>
              <a:t>Important Questions</a:t>
            </a:r>
            <a:endParaRPr lang="en-IN" sz="4400" dirty="0"/>
          </a:p>
        </p:txBody>
      </p:sp>
      <p:sp>
        <p:nvSpPr>
          <p:cNvPr id="3" name="Subtitle 2">
            <a:extLst>
              <a:ext uri="{FF2B5EF4-FFF2-40B4-BE49-F238E27FC236}">
                <a16:creationId xmlns:a16="http://schemas.microsoft.com/office/drawing/2014/main" id="{D32F1321-4C3D-CC11-7E2D-6DDCEC97A1E4}"/>
              </a:ext>
            </a:extLst>
          </p:cNvPr>
          <p:cNvSpPr>
            <a:spLocks noGrp="1"/>
          </p:cNvSpPr>
          <p:nvPr>
            <p:ph type="subTitle" idx="1"/>
          </p:nvPr>
        </p:nvSpPr>
        <p:spPr/>
        <p:txBody>
          <a:bodyPr>
            <a:normAutofit/>
          </a:bodyPr>
          <a:lstStyle/>
          <a:p>
            <a:r>
              <a:rPr lang="en-IN" sz="3600" dirty="0" err="1"/>
              <a:t>toppershome.online</a:t>
            </a:r>
            <a:endParaRPr lang="en-IN" sz="3600" dirty="0"/>
          </a:p>
        </p:txBody>
      </p:sp>
    </p:spTree>
    <p:extLst>
      <p:ext uri="{BB962C8B-B14F-4D97-AF65-F5344CB8AC3E}">
        <p14:creationId xmlns:p14="http://schemas.microsoft.com/office/powerpoint/2010/main" val="18145238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AC526C4-011B-4F3B-F213-ECC0EF775256}"/>
              </a:ext>
            </a:extLst>
          </p:cNvPr>
          <p:cNvSpPr>
            <a:spLocks noGrp="1"/>
          </p:cNvSpPr>
          <p:nvPr>
            <p:ph idx="1"/>
          </p:nvPr>
        </p:nvSpPr>
        <p:spPr>
          <a:xfrm>
            <a:off x="471948" y="226142"/>
            <a:ext cx="10881852" cy="5950821"/>
          </a:xfrm>
        </p:spPr>
        <p:txBody>
          <a:bodyPr>
            <a:normAutofit fontScale="85000" lnSpcReduction="10000"/>
          </a:bodyPr>
          <a:lstStyle/>
          <a:p>
            <a:pPr marL="0" indent="0">
              <a:buNone/>
            </a:pPr>
            <a:r>
              <a:rPr lang="en-IN" dirty="0">
                <a:solidFill>
                  <a:srgbClr val="000000"/>
                </a:solidFill>
                <a:effectLst/>
                <a:latin typeface="arial black" panose="020B0A04020102020204" pitchFamily="34" charset="0"/>
              </a:rPr>
              <a:t>                    India's External Relations</a:t>
            </a:r>
          </a:p>
          <a:p>
            <a:pPr>
              <a:buFont typeface="+mj-lt"/>
              <a:buAutoNum type="arabicPeriod"/>
            </a:pPr>
            <a:r>
              <a:rPr lang="en-US" sz="2600" dirty="0"/>
              <a:t>a)When did India's Nuclear </a:t>
            </a:r>
            <a:r>
              <a:rPr lang="en-US" sz="2600" dirty="0" err="1"/>
              <a:t>programme</a:t>
            </a:r>
            <a:r>
              <a:rPr lang="en-US" sz="2600" dirty="0"/>
              <a:t>  started ? Who was the Leader of India  opposed it and what did he plead  , though India support NPT but why did it change the stand? b)What is the  Special Treaty between India and Nepal. What do they Share and the Form of Government do they have ? c) Which three site are the main dispute between India and China ? d)When were the I and II Nuclear test conducted in which year and Where e) Where did Pakistan Conduct it's nuclear test ?</a:t>
            </a:r>
          </a:p>
          <a:p>
            <a:pPr marL="0" indent="0">
              <a:buNone/>
            </a:pPr>
            <a:r>
              <a:rPr lang="en-US" sz="2600" dirty="0"/>
              <a:t>2. a) During  the Nehru Era , Why did some political parties and groups in our country believe that India should be more friendly with US bloc ? b) Who remarked " The Foreign Policy of a country is the out come of Her Economic Policy " c) What was the impact of Indo- China  Conflict on the opposition parties ? d) What were the three major objective of Nehru Foreign Policy e) Which country is held together with India  because of common natural Resources, Electricity generation and Water interlocking ?</a:t>
            </a:r>
          </a:p>
          <a:p>
            <a:pPr marL="0" indent="0">
              <a:buNone/>
            </a:pPr>
            <a:r>
              <a:rPr lang="en-US" sz="2600" dirty="0"/>
              <a:t>3. a) Which water treaty was signed between  India and Pakistan in spite of various military conflicts ? b) When did Tashkent Agreement was signed between whom ? c) Explain the three important relations between India and Nepal d) Name the country which have following feature </a:t>
            </a:r>
            <a:r>
              <a:rPr lang="en-US" sz="2600" dirty="0" err="1"/>
              <a:t>i</a:t>
            </a:r>
            <a:r>
              <a:rPr lang="en-US" sz="2600" dirty="0"/>
              <a:t>) It is the part of India's Look East Policy ii) It came into existence with India's help iii) It is secular and Democratic Country iv) It's border touches India's Border  e)Write the Issue where the Government of India and Bangla Desh still have difference chose:  Disaster Management/ Environmental issue / India's Act East Policy</a:t>
            </a:r>
          </a:p>
          <a:p>
            <a:pPr marL="0" indent="0">
              <a:buNone/>
            </a:pPr>
            <a:endParaRPr lang="en-IN" dirty="0"/>
          </a:p>
        </p:txBody>
      </p:sp>
    </p:spTree>
    <p:extLst>
      <p:ext uri="{BB962C8B-B14F-4D97-AF65-F5344CB8AC3E}">
        <p14:creationId xmlns:p14="http://schemas.microsoft.com/office/powerpoint/2010/main" val="10566619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EE792BB-2A03-C36F-64A8-4D8ADD7C7EE0}"/>
              </a:ext>
            </a:extLst>
          </p:cNvPr>
          <p:cNvSpPr>
            <a:spLocks noGrp="1"/>
          </p:cNvSpPr>
          <p:nvPr>
            <p:ph idx="1"/>
          </p:nvPr>
        </p:nvSpPr>
        <p:spPr>
          <a:xfrm>
            <a:off x="562897" y="291793"/>
            <a:ext cx="10515600" cy="6069678"/>
          </a:xfrm>
        </p:spPr>
        <p:txBody>
          <a:bodyPr>
            <a:normAutofit fontScale="77500" lnSpcReduction="20000"/>
          </a:bodyPr>
          <a:lstStyle/>
          <a:p>
            <a:r>
              <a:rPr lang="en-US" dirty="0"/>
              <a:t>4. a) With Which Country does India have the treaty that allows the Citizens of the two countries to travel and to work without Visa or Passport   Choose: Bangladesh/Nepal b) Which is the factor that least affected the foreign Policy of India chose  Economic competition at the Global Level /Establishment of UN/ The Creation of Nuclear Weapons   c) Due Which policy  India was able to gain assistance of USA and USSR chose : Non Alignment Policy/India has good relation with Pakistan/India Signed the Peace Treaty  d) ***Explain the fields in which India - Israel have Co- operation ? e) Key Aeras of which region were captured by Chinese Forces during the first attack in October 1962  Chose :Assam / Ladakh/ Arunachal Pradesh</a:t>
            </a:r>
          </a:p>
          <a:p>
            <a:r>
              <a:rPr lang="en-US" dirty="0"/>
              <a:t>5 a)  The Features of India's Nuclear Policy are </a:t>
            </a:r>
            <a:r>
              <a:rPr lang="en-US" dirty="0" err="1"/>
              <a:t>i</a:t>
            </a:r>
            <a:r>
              <a:rPr lang="en-US" dirty="0"/>
              <a:t>)It is peace oriented ii) The Policy of 'no first ' can be reviewed iii)Support the nuclear treaty CTBT and NPT iv) Ensuring the membership in the nuclear supplier Group   b)**What were the reason for the strain relation between India and China because of annexation of Tibet by China in 1950and how it led to army conflict in 1962 ? c) **Write the main features of India's foreign Policy d)What was the Soviet status during the war of India - China in 1962 ?</a:t>
            </a:r>
          </a:p>
          <a:p>
            <a:r>
              <a:rPr lang="en-US" dirty="0"/>
              <a:t>6.a) **How did Jawahar Lal Nehru effort for Asian Unity ? b) Explain the reasons that India conduct the first Nuclear explosion  in 1974 ? c) ***Why did India refuse to sign the Nuclear non Proliferation Treaty (NPT)? c) What were the significant change came in relation between India-China at the end of Cold war ? d) ***Which two objectives Jawahar Lal Nehru wanted to achieve through the strategy of non alignment e)What do you mean by International Atomic Energy Agency (IAEA).</a:t>
            </a:r>
          </a:p>
          <a:p>
            <a:pPr marL="0" indent="0">
              <a:buNone/>
            </a:pPr>
            <a:endParaRPr lang="en-IN" dirty="0"/>
          </a:p>
        </p:txBody>
      </p:sp>
    </p:spTree>
    <p:extLst>
      <p:ext uri="{BB962C8B-B14F-4D97-AF65-F5344CB8AC3E}">
        <p14:creationId xmlns:p14="http://schemas.microsoft.com/office/powerpoint/2010/main" val="39275632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0A3C276-968D-B1F2-1F83-7AE94324201E}"/>
              </a:ext>
            </a:extLst>
          </p:cNvPr>
          <p:cNvSpPr>
            <a:spLocks noGrp="1"/>
          </p:cNvSpPr>
          <p:nvPr>
            <p:ph idx="1"/>
          </p:nvPr>
        </p:nvSpPr>
        <p:spPr>
          <a:xfrm>
            <a:off x="523568" y="331121"/>
            <a:ext cx="10515600" cy="6256491"/>
          </a:xfrm>
        </p:spPr>
        <p:txBody>
          <a:bodyPr>
            <a:normAutofit fontScale="92500" lnSpcReduction="10000"/>
          </a:bodyPr>
          <a:lstStyle/>
          <a:p>
            <a:r>
              <a:rPr lang="en-US" dirty="0"/>
              <a:t>7 a) **What is </a:t>
            </a:r>
            <a:r>
              <a:rPr lang="en-US" dirty="0" err="1"/>
              <a:t>Panchsheel</a:t>
            </a:r>
            <a:r>
              <a:rPr lang="en-US" dirty="0"/>
              <a:t> ?  b) **Write the measures to improve relation between India and Pakistan? C) Explain the relation Between India - Maldives ?  c) Name the Four founder member of NAM d) How did Sino- Indian conflicts of 1962 affect the Communist Party of India? e) Before 1971 What were the reasons that were the sources of resentment among the people of East and West Pakistan?</a:t>
            </a:r>
          </a:p>
          <a:p>
            <a:r>
              <a:rPr lang="en-US" dirty="0"/>
              <a:t>8.  a)When and between whom was the Shimla Agreement signed ? b)List the problems faced   by the Government in 1971-72 c) Why did Dalai Lama took refuse in India ?  d)What was the purposes of Bandung conference and it's outcome?  e) What were the main causes of Kargil War?</a:t>
            </a:r>
          </a:p>
          <a:p>
            <a:r>
              <a:rPr lang="en-US" dirty="0"/>
              <a:t>9.Evaluate the Relation between a) India and Pakistan b)India and Bangladesh c) India- Israel</a:t>
            </a:r>
          </a:p>
          <a:p>
            <a:r>
              <a:rPr lang="en-US" dirty="0"/>
              <a:t>10)</a:t>
            </a:r>
            <a:r>
              <a:rPr lang="en-US" dirty="0" err="1"/>
              <a:t>Analyse</a:t>
            </a:r>
            <a:r>
              <a:rPr lang="en-US" dirty="0"/>
              <a:t> the reasons for India's Refusal to sign the NPT by India</a:t>
            </a:r>
          </a:p>
          <a:p>
            <a:r>
              <a:rPr lang="en-US" dirty="0"/>
              <a:t>11)" The foreign Policy of Independent India has pursued the dreams of peaceful world" . evaluate the role of Jawahar Lal Nehru in this field ?</a:t>
            </a:r>
          </a:p>
          <a:p>
            <a:r>
              <a:rPr lang="en-US" dirty="0"/>
              <a:t>12) Describe India- China relation from 1947-1962</a:t>
            </a:r>
          </a:p>
          <a:p>
            <a:pPr marL="0" indent="0">
              <a:buNone/>
            </a:pPr>
            <a:endParaRPr lang="en-IN" dirty="0"/>
          </a:p>
        </p:txBody>
      </p:sp>
    </p:spTree>
    <p:extLst>
      <p:ext uri="{BB962C8B-B14F-4D97-AF65-F5344CB8AC3E}">
        <p14:creationId xmlns:p14="http://schemas.microsoft.com/office/powerpoint/2010/main" val="259492466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882</Words>
  <Application>Microsoft Office PowerPoint</Application>
  <PresentationFormat>Widescreen</PresentationFormat>
  <Paragraphs>15</Paragraphs>
  <Slides>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vt:i4>
      </vt:variant>
    </vt:vector>
  </HeadingPairs>
  <TitlesOfParts>
    <vt:vector size="9" baseType="lpstr">
      <vt:lpstr>Arial</vt:lpstr>
      <vt:lpstr>arial black</vt:lpstr>
      <vt:lpstr>Calibri</vt:lpstr>
      <vt:lpstr>Calibri Light</vt:lpstr>
      <vt:lpstr>Office Theme</vt:lpstr>
      <vt:lpstr>India's External Relations Political Science Important Questions</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PARTH OBEROI</dc:creator>
  <cp:lastModifiedBy>PARTH OBEROI</cp:lastModifiedBy>
  <cp:revision>1</cp:revision>
  <dcterms:created xsi:type="dcterms:W3CDTF">2025-01-29T06:40:26Z</dcterms:created>
  <dcterms:modified xsi:type="dcterms:W3CDTF">2025-01-29T06:41:09Z</dcterms:modified>
</cp:coreProperties>
</file>