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70F14D-23B7-49EA-AC10-078F8B9F16BC}" v="13" dt="2025-01-27T05:41:27.4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9D8B5-A666-319A-A95C-12E53A489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04EA2A-2AFF-24D7-2ACD-B0368950F4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8E640-2E92-ABA5-844D-F0F1AD92F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9075-E4CB-47A2-828F-576A1BD4F135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3DA3A-1E91-586D-F402-838BA11C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25646-6D16-7794-D8EC-E965C4B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6D93-3CE8-4D7D-B81A-DD37421DD1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620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59440-CB6A-F571-CA42-BDB558B9A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EFEB5-9A09-9335-D9EA-DF6F01CE8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2CD2E-751C-60D6-3854-F1F11B491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9075-E4CB-47A2-828F-576A1BD4F135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F8EA8-ABDF-77AF-35D1-99268F536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32D9F2-3F06-1BBC-19B9-A639B9DD2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6D93-3CE8-4D7D-B81A-DD37421DD1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1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33B9B-056B-C905-F284-3F23C523B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51A2BB-06B6-48E9-F7B3-C21AEC220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7EEF1-441C-786C-D9EE-C615FCAE8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9075-E4CB-47A2-828F-576A1BD4F135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2BFE4-9A00-60F8-765D-F4F8DA2C5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E0474-456F-F6D4-8E20-E368E8A73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6D93-3CE8-4D7D-B81A-DD37421DD1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2514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7F3AA-692A-ED9A-78D2-14BF1B902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2E9F0-4433-B906-4E82-6C69F12E6C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D98C7E-C981-EEA2-7BCF-ED6D7FC94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2AB186-B810-ADE1-C25B-131E3785B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9075-E4CB-47A2-828F-576A1BD4F135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6C5F22-85C2-01EF-1065-5F2D83349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9A7DA-185D-D2A1-0C31-F723804E4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6D93-3CE8-4D7D-B81A-DD37421DD1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416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03A6C-A901-F0E8-E182-47AAECA62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D9A607-BAD0-8A8F-7110-38BD63BC9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16A986-973D-C102-85E1-DDDD0E19A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7E5FF6-F91A-635C-7A89-C5DD07F1FE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A0606F-7DB9-E231-52D4-EE784A734F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C62A0E-A727-689B-ADF7-B13D5F7D2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9075-E4CB-47A2-828F-576A1BD4F135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75006A-E6F1-3F2F-51D8-55A239386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1A5249-4196-77C8-A5B1-5F91F3B63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6D93-3CE8-4D7D-B81A-DD37421DD1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3036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53596-5B87-058D-4148-AB0A66CF0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C09DBA-CEF9-EB0D-9551-705659EF5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9075-E4CB-47A2-828F-576A1BD4F135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4567F-B2FD-4402-D8E4-A7AC5B054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96DFA1-2FCD-90BC-33E9-EE0BA6A4E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6D93-3CE8-4D7D-B81A-DD37421DD1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8091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A5D949-E904-AEC8-0689-AE5464CAD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9075-E4CB-47A2-828F-576A1BD4F135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B42F48-FA72-C3BE-2A4F-34D04792D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110DE-F256-D3C0-3D61-25574573A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6D93-3CE8-4D7D-B81A-DD37421DD1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7349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8ABF-AF6F-DEEF-5D47-4CED2871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C79BC-0C58-78F2-BEB0-5802DA276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C8E97-332B-59B5-ABC4-BFC127260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08B434-943D-F980-98BC-9C6488EA3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9075-E4CB-47A2-828F-576A1BD4F135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34EF8A-1239-75A5-5DF6-2847E679A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71AB74-22FA-CA97-85E2-A6DD0B889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6D93-3CE8-4D7D-B81A-DD37421DD1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1150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1F280-600B-0C35-4A74-8FB559EED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88612F-7B85-BBA1-26F4-04FAA2763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E6F46-3FA9-02D5-2D72-2E0766805C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2D765F-57AF-DC50-4D80-BE8F551E3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9075-E4CB-47A2-828F-576A1BD4F135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E863D3-D40C-B042-567B-1189E1146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CC75A3-C33E-0BE2-AE65-266B4CD5C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6D93-3CE8-4D7D-B81A-DD37421DD1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30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F6BED-76BB-C0BA-8A8A-E5183341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0A60D6-4FC1-255D-0A8D-74675EFB3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684CA8-8A06-8F24-7DC2-86B4D2603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9075-E4CB-47A2-828F-576A1BD4F135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A68E6-1262-7CFD-0D10-EB26DF0F6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2A258-AB30-97E4-1EB3-37FE5FD9B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6D93-3CE8-4D7D-B81A-DD37421DD1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0694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D03001-E877-EA22-B0AB-BF8A5A6383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768241-98B7-F683-99D9-17299D86F1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655F5-E0DA-55F3-F68A-C5FAD4E92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9075-E4CB-47A2-828F-576A1BD4F135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A56B4-D58E-6C5A-42D8-6D3724FE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802DC-E7FC-004B-2757-EC82761DC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6D93-3CE8-4D7D-B81A-DD37421DD1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8170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792EAD-8ED9-A737-5798-4389C91B3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3FC1D1-0124-1D0F-8DCF-3AEAE8FF4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6ADCB-7DA7-BC1C-89B9-B0960D5533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99075-E4CB-47A2-828F-576A1BD4F135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259C4-98BF-AAD6-90F6-F03C4DAB15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BCE6F-75F4-F98F-92DD-68A7194E5F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26D93-3CE8-4D7D-B81A-DD37421DD1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751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153EE-6D05-31BB-42C8-7E2CF7F94C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Political science</a:t>
            </a:r>
            <a:br>
              <a:rPr lang="en-IN" dirty="0"/>
            </a:br>
            <a:r>
              <a:rPr lang="en-IN" dirty="0"/>
              <a:t>Important questions</a:t>
            </a:r>
            <a:br>
              <a:rPr lang="en-IN" dirty="0"/>
            </a:br>
            <a:r>
              <a:rPr lang="en-IN" dirty="0"/>
              <a:t>Era of one party Dominance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5CCDF2-6026-A920-632D-E1639E2A0C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4000" dirty="0" err="1"/>
              <a:t>toppershome.online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3633661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F38D2-D7D8-7BB7-D96A-8FF2DC617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16" y="412955"/>
            <a:ext cx="10891684" cy="5764008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                                   Era of One Party Dominance</a:t>
            </a:r>
          </a:p>
          <a:p>
            <a:pPr marL="514350" indent="-514350">
              <a:buAutoNum type="arabicPeriod"/>
            </a:pPr>
            <a:r>
              <a:rPr lang="en-IN" sz="2000" dirty="0"/>
              <a:t>Name the two important Leaders of Bhartiya Jana Sangh formed in 1951 .</a:t>
            </a:r>
          </a:p>
          <a:p>
            <a:pPr marL="0" indent="0">
              <a:buNone/>
            </a:pPr>
            <a:r>
              <a:rPr lang="en-IN" sz="2000" dirty="0"/>
              <a:t> 2.During the first 3 general election Congress won more seats than any other party. Which party stood at number 2 in the election.</a:t>
            </a:r>
          </a:p>
          <a:p>
            <a:pPr marL="0" indent="0">
              <a:buNone/>
            </a:pPr>
            <a:r>
              <a:rPr lang="en-IN" sz="2000" dirty="0"/>
              <a:t>3. Who was the founder of Bhartiya Jana Sangh and When ?</a:t>
            </a:r>
          </a:p>
          <a:p>
            <a:pPr marL="0" indent="0">
              <a:buNone/>
            </a:pPr>
            <a:r>
              <a:rPr lang="en-IN" sz="2000" dirty="0"/>
              <a:t>4. Which Political Party laid the idea of “ one Country, one culture and one election”</a:t>
            </a:r>
          </a:p>
          <a:p>
            <a:pPr marL="0" indent="0">
              <a:buNone/>
            </a:pPr>
            <a:r>
              <a:rPr lang="en-IN" sz="2000" dirty="0"/>
              <a:t>5. In which year was the first General election took place ? </a:t>
            </a:r>
          </a:p>
          <a:p>
            <a:pPr marL="0" indent="0">
              <a:buNone/>
            </a:pPr>
            <a:r>
              <a:rPr lang="en-IN" sz="2000" dirty="0"/>
              <a:t>6. Which two political were the major partners in the ruling alliance after 1971 general election of Lok Sabha</a:t>
            </a:r>
          </a:p>
          <a:p>
            <a:pPr marL="0" indent="0">
              <a:buNone/>
            </a:pPr>
            <a:r>
              <a:rPr lang="en-IN" sz="2000" dirty="0"/>
              <a:t>7. After which election Congress Party lose the Dominance for the first time ?</a:t>
            </a:r>
          </a:p>
          <a:p>
            <a:pPr marL="0" indent="0">
              <a:buNone/>
            </a:pPr>
            <a:r>
              <a:rPr lang="en-IN" sz="2000" dirty="0"/>
              <a:t>8.Name the Founder President of the congress Socialist Party and what name was given to the party in1948?</a:t>
            </a:r>
          </a:p>
          <a:p>
            <a:pPr marL="0" indent="0">
              <a:buNone/>
            </a:pPr>
            <a:r>
              <a:rPr lang="en-IN" sz="2000" dirty="0"/>
              <a:t>9.When and where was the first non Congress Government was formed after independence ? </a:t>
            </a:r>
          </a:p>
          <a:p>
            <a:pPr marL="0" indent="0">
              <a:buNone/>
            </a:pPr>
            <a:r>
              <a:rPr lang="en-IN" sz="2000" dirty="0"/>
              <a:t>10. What were the election symbol of Congress party and Bhartiya Jana Sangh in first General Election.</a:t>
            </a:r>
          </a:p>
          <a:p>
            <a:pPr marL="0" indent="0">
              <a:buNone/>
            </a:pPr>
            <a:r>
              <a:rPr lang="en-IN" sz="2000" dirty="0"/>
              <a:t>11**.What is one party Dominance and one party System ?</a:t>
            </a:r>
          </a:p>
        </p:txBody>
      </p:sp>
    </p:spTree>
    <p:extLst>
      <p:ext uri="{BB962C8B-B14F-4D97-AF65-F5344CB8AC3E}">
        <p14:creationId xmlns:p14="http://schemas.microsoft.com/office/powerpoint/2010/main" val="3455797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FD5F6-3A68-3AE1-7220-CAF028AD6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575" y="382997"/>
            <a:ext cx="10515600" cy="6037468"/>
          </a:xfrm>
        </p:spPr>
        <p:txBody>
          <a:bodyPr/>
          <a:lstStyle/>
          <a:p>
            <a:pPr marL="0" indent="0">
              <a:buNone/>
            </a:pPr>
            <a:r>
              <a:rPr lang="en-IN" sz="2000" dirty="0"/>
              <a:t>12.**What were the  ideas/ideology and features on which Bhartiya Jana Sangh emphasis</a:t>
            </a:r>
            <a:r>
              <a:rPr lang="en-IN" dirty="0"/>
              <a:t>?</a:t>
            </a:r>
          </a:p>
          <a:p>
            <a:pPr marL="0" indent="0">
              <a:buNone/>
            </a:pPr>
            <a:r>
              <a:rPr lang="en-IN" sz="2000" dirty="0"/>
              <a:t>13.Why did the Critics think that election will not be the success in India?</a:t>
            </a:r>
          </a:p>
          <a:p>
            <a:pPr marL="0" indent="0">
              <a:buNone/>
            </a:pPr>
            <a:r>
              <a:rPr lang="en-IN" sz="2000" dirty="0"/>
              <a:t>14.***Analyse any two reasons for the dominance of the congress Party in the three general Election ?</a:t>
            </a:r>
          </a:p>
          <a:p>
            <a:pPr marL="0" indent="0">
              <a:buNone/>
            </a:pPr>
            <a:r>
              <a:rPr lang="en-IN" sz="2000" dirty="0"/>
              <a:t>15**.Explain the Nature of Congress Dominance related to democracy after independence?</a:t>
            </a:r>
          </a:p>
          <a:p>
            <a:pPr marL="0" indent="0">
              <a:buNone/>
            </a:pPr>
            <a:r>
              <a:rPr lang="en-IN" sz="2000" dirty="0"/>
              <a:t>16.**Highlight major problems faced by the election Commission during the First General Election in 1952?</a:t>
            </a:r>
          </a:p>
          <a:p>
            <a:pPr marL="0" indent="0">
              <a:buNone/>
            </a:pPr>
            <a:r>
              <a:rPr lang="en-IN" sz="2000" dirty="0"/>
              <a:t> 17.Explain the role of Maulana Abul Kalam Azad towards maintaining the Communal harmony ?</a:t>
            </a:r>
          </a:p>
          <a:p>
            <a:pPr marL="0" indent="0">
              <a:buNone/>
            </a:pPr>
            <a:r>
              <a:rPr lang="en-IN" sz="2000" dirty="0"/>
              <a:t> 18. What Role did the opposition played in the Indian Legislatures during 50’s ?</a:t>
            </a:r>
          </a:p>
          <a:p>
            <a:pPr marL="0" indent="0">
              <a:buNone/>
            </a:pPr>
            <a:r>
              <a:rPr lang="en-IN" sz="2000" dirty="0"/>
              <a:t> 19.When was the Constitution Of India was ready and signed by members of the Constituent Assembly  and when did it come into effect ?</a:t>
            </a:r>
          </a:p>
          <a:p>
            <a:pPr marL="0" indent="0">
              <a:buNone/>
            </a:pPr>
            <a:r>
              <a:rPr lang="en-IN" sz="2000" dirty="0"/>
              <a:t> 20.When was the election Commission set up and who was the first election Commissioner ?</a:t>
            </a:r>
          </a:p>
          <a:p>
            <a:pPr marL="0" indent="0">
              <a:buNone/>
            </a:pPr>
            <a:r>
              <a:rPr lang="en-IN" sz="2000" dirty="0"/>
              <a:t>21.** How has the method of voting system changed from 1952 to present time.</a:t>
            </a:r>
          </a:p>
          <a:p>
            <a:pPr marL="0" indent="0">
              <a:buNone/>
            </a:pPr>
            <a:r>
              <a:rPr lang="en-IN" sz="2000" dirty="0"/>
              <a:t>22.List the difference between the socialist and Communist Party it’s Function, Features </a:t>
            </a:r>
          </a:p>
        </p:txBody>
      </p:sp>
    </p:spTree>
    <p:extLst>
      <p:ext uri="{BB962C8B-B14F-4D97-AF65-F5344CB8AC3E}">
        <p14:creationId xmlns:p14="http://schemas.microsoft.com/office/powerpoint/2010/main" val="1481600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3537F-084A-5D40-174B-826F87973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961" y="252463"/>
            <a:ext cx="10842522" cy="62466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dirty="0"/>
              <a:t>Match the Following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E9A3E0B-956D-94FB-6A73-E80510D622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09473"/>
              </p:ext>
            </p:extLst>
          </p:nvPr>
        </p:nvGraphicFramePr>
        <p:xfrm>
          <a:off x="2032000" y="719666"/>
          <a:ext cx="8128000" cy="583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77324531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025691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                               A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            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027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     a)      S. A . </a:t>
                      </a:r>
                      <a:r>
                        <a:rPr lang="en-IN" dirty="0" err="1"/>
                        <a:t>Dange</a:t>
                      </a:r>
                      <a:r>
                        <a:rPr lang="en-IN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I)  Bhartiya Jana Sangh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189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       b)    Shyam Prasad Mukherjee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ii)     Swatantra Party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164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         c)      Minoo Masani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iii)     </a:t>
                      </a:r>
                      <a:r>
                        <a:rPr lang="en-IN" dirty="0" err="1"/>
                        <a:t>Praja</a:t>
                      </a:r>
                      <a:r>
                        <a:rPr lang="en-IN" dirty="0"/>
                        <a:t> Socialist Party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501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          d)       Ashok Mehta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iv)    </a:t>
                      </a:r>
                      <a:r>
                        <a:rPr lang="en-IN" dirty="0" err="1"/>
                        <a:t>Communisty</a:t>
                      </a:r>
                      <a:r>
                        <a:rPr lang="en-IN" dirty="0"/>
                        <a:t> Party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65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        e)Acharya Narendra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v)  Bhartiya Jana Sangh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929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        f)A.K Gopalan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vi) </a:t>
                      </a:r>
                      <a:r>
                        <a:rPr lang="en-IN" dirty="0" err="1"/>
                        <a:t>Praja</a:t>
                      </a:r>
                      <a:r>
                        <a:rPr lang="en-IN" dirty="0"/>
                        <a:t>  Socialist Party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258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        g)Rafi Ahmed Kidwai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vii) Indian National Congress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577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       h)Deen Dayal Upadhyaya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viii) Communist Party of India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279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        </a:t>
                      </a:r>
                      <a:r>
                        <a:rPr lang="en-IN" dirty="0" err="1"/>
                        <a:t>i</a:t>
                      </a:r>
                      <a:r>
                        <a:rPr lang="en-IN" dirty="0"/>
                        <a:t>)C. Rajagopalachari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ix) Telugu </a:t>
                      </a:r>
                      <a:r>
                        <a:rPr lang="en-IN" dirty="0" err="1"/>
                        <a:t>Desham</a:t>
                      </a:r>
                      <a:r>
                        <a:rPr lang="en-IN" dirty="0"/>
                        <a:t> Party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444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        j) N T Rama Rao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x)Lok Dal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55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        k)  </a:t>
                      </a:r>
                      <a:r>
                        <a:rPr lang="en-IN" dirty="0" err="1"/>
                        <a:t>ch.</a:t>
                      </a:r>
                      <a:r>
                        <a:rPr lang="en-IN" dirty="0"/>
                        <a:t> Charan Singh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xi) Bhartiya Jana Sangh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822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647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913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272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8219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543</Words>
  <Application>Microsoft Office PowerPoint</Application>
  <PresentationFormat>Widescreen</PresentationFormat>
  <Paragraphs>50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Political science Important questions Era of one party Dominance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PARTH OBEROI</dc:creator>
  <cp:lastModifiedBy>PARTH OBEROI</cp:lastModifiedBy>
  <cp:revision>2</cp:revision>
  <dcterms:created xsi:type="dcterms:W3CDTF">2025-01-26T12:19:49Z</dcterms:created>
  <dcterms:modified xsi:type="dcterms:W3CDTF">2025-01-27T06:03:15Z</dcterms:modified>
</cp:coreProperties>
</file>