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BD43-1BDA-536E-2FE7-EE0613C05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7E76A3-E00C-0496-5BE9-008C11C33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64F41-83E4-D536-4DE5-C3E5A0C3E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B9BC-8F94-4C66-B469-AA73FF033D7F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A80AF-63EE-209A-EDB3-15EED8957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27863-5563-1A7C-B172-2BA26968A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551B-C7F7-4984-9F72-746988D2CA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8655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26778-81E0-551D-DA84-755125612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09789-A9C4-5FFF-9755-616B4D3CD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A67B3-91C8-8E08-B6D9-06B86FAFD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B9BC-8F94-4C66-B469-AA73FF033D7F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BA89B-7FE4-7492-859B-EBBDF2903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855BA-C68D-EE6A-078C-A8CB91483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551B-C7F7-4984-9F72-746988D2CA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6183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F5077-91C0-6FA4-8B78-37DC9E557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6712CD-B0A0-971B-DC87-DA90D70CC2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4E811-573F-0758-C36F-16F82D848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B9BC-8F94-4C66-B469-AA73FF033D7F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D9A34-FF85-AF09-F127-01B79E9FB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BC876-8DF2-B8CA-3EDD-657D53514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551B-C7F7-4984-9F72-746988D2CA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2757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B0455-5C99-BDB0-B8D0-4FB0FF606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FF444-5AFD-963F-0E88-0C22A7CDAC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4072A5-0EEE-D1F5-0FDE-E5E8E02570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E0960D-19F9-822A-C2C0-B85B78918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B9BC-8F94-4C66-B469-AA73FF033D7F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F16B1E-F973-260C-2CA3-401572DCF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D1E930-4CAD-D35C-38D2-771F2503A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551B-C7F7-4984-9F72-746988D2CA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5697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206B5-1961-CA69-D3A1-46C526D3A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EF2C52-2347-F5BE-622A-D1E43EBF0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DF27D3-B77B-63B9-4708-644A2E444F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F505BE-88BA-1A37-D3C6-F26E6CE342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2F99-6091-5735-F3A7-E93CDFCF28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BA5D0F-4AD1-8EAE-8FB7-129F51C6E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B9BC-8F94-4C66-B469-AA73FF033D7F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3C55FE-664E-5814-8DC0-6345D7FD0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E95A41-6C48-5464-6E44-0CF67993C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551B-C7F7-4984-9F72-746988D2CA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4947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6FF7F-F760-D0A6-342D-D9481E703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9A0C86-F5D0-6724-BFC6-C795D2AAD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B9BC-8F94-4C66-B469-AA73FF033D7F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20029D-34C6-93EF-B7E7-58C87A84E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BB0BE4-5308-75B3-148F-137C4E106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551B-C7F7-4984-9F72-746988D2CA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1574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167076-3003-84EB-2BE4-C15797265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B9BC-8F94-4C66-B469-AA73FF033D7F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28A1D3-F75E-6995-0308-2AF488AAA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66038C-0F0C-2B23-05A1-778279AE8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551B-C7F7-4984-9F72-746988D2CA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1696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14DAF-2F22-E3AD-D39F-D3A296433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00C0F-81DE-7A12-93C1-9C7E245DE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77C27-4F36-7AD7-404C-6495BA578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E8A65B-B2F6-4E90-0529-C99E0D00C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B9BC-8F94-4C66-B469-AA73FF033D7F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0437C3-E291-D242-C432-8F8687F1B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F37EDD-8DBB-09C0-1BAB-A1DE33603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551B-C7F7-4984-9F72-746988D2CA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1562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A99B5-192B-0B3F-59D3-3A2DBC3C9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D52042-9AA7-1CD7-C509-2C30B1B339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0853C-BBFC-8A95-8802-87041759C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FE70AF-952F-8200-E3BA-035485CBA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B9BC-8F94-4C66-B469-AA73FF033D7F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B993FC-9D78-4B48-9FCA-E3BADAF82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29E1F-1B5D-C7B9-CD3B-7CA1AB338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551B-C7F7-4984-9F72-746988D2CA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9993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C28DD-645A-4CC8-0BC2-5E334B34D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AF972F-3B78-9339-F3BD-DC2D881B8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C69A24-C9C5-89E3-D901-6FEBE6C7D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B9BC-8F94-4C66-B469-AA73FF033D7F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C2658-DAA0-A38C-8EBD-9D52B4817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8308CC-5C73-C4F3-2EAB-C0EE7E33C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551B-C7F7-4984-9F72-746988D2CA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8063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855F57-7121-47CD-AB23-5AA206E0B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3A25FB-BC8A-C0C9-C45B-C7B3DEC821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15E1D-C2D9-1C52-B2C2-D32BA5D0F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B9BC-8F94-4C66-B469-AA73FF033D7F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B838F-B609-DAF0-3166-A9C4C9041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8B0A22-FE86-ABC4-7924-6F8493A4F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551B-C7F7-4984-9F72-746988D2CA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8812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8367FE-0910-A8CA-CF59-C6C284BCE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325BEE-7264-58C1-7F84-319E20A74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34BFA-5D15-CAAF-06B5-DE02C3435A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DB9BC-8F94-4C66-B469-AA73FF033D7F}" type="datetimeFigureOut">
              <a:rPr lang="en-IN" smtClean="0"/>
              <a:t>28-01-2025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B6985-A2BC-A3A8-116D-EE26B8BDA6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64F82-FEF2-806C-81FF-AC5A6A77F6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E551B-C7F7-4984-9F72-746988D2CA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2219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58158-C35D-7B51-F3AA-254CA7783A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sz="4400" dirty="0"/>
              <a:t>Important Question</a:t>
            </a:r>
            <a:br>
              <a:rPr lang="en-IN" sz="4400" dirty="0"/>
            </a:br>
            <a:r>
              <a:rPr lang="en-IN" sz="4400" dirty="0"/>
              <a:t>Political Science</a:t>
            </a:r>
            <a:br>
              <a:rPr lang="en-IN" sz="4400" dirty="0"/>
            </a:br>
            <a:r>
              <a:rPr lang="en-IN" sz="4400" dirty="0"/>
              <a:t>Regional Aspiration </a:t>
            </a:r>
            <a:br>
              <a:rPr lang="en-IN" dirty="0"/>
            </a:b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735766-2ECB-86CD-05ED-6E4E156BC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4400" dirty="0" err="1"/>
              <a:t>toppershome.online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106726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996F4-C632-8674-495D-8648A6C5E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077" y="314632"/>
            <a:ext cx="11255477" cy="59016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sz="2800" dirty="0"/>
              <a:t>                                          Regional Aspiration</a:t>
            </a:r>
          </a:p>
          <a:p>
            <a:pPr marL="0" indent="0">
              <a:buNone/>
            </a:pPr>
            <a:r>
              <a:rPr lang="en-IN" sz="2000" dirty="0"/>
              <a:t>1.Name the Popular leader of Nagaland ?When was the Article 370 related to Jammu and Kashmir was abolished ? Bodo Community belongs to which state ?</a:t>
            </a:r>
          </a:p>
          <a:p>
            <a:pPr marL="0" indent="0">
              <a:buNone/>
            </a:pPr>
            <a:r>
              <a:rPr lang="en-IN" sz="2000" dirty="0"/>
              <a:t>2***. Explain the reasons for the movement against the outsiders in </a:t>
            </a:r>
            <a:r>
              <a:rPr lang="en-IN" sz="2000" dirty="0" err="1"/>
              <a:t>Assam.Which</a:t>
            </a:r>
            <a:r>
              <a:rPr lang="en-IN" sz="2000" dirty="0"/>
              <a:t> Student Group led the Movement? What is Assam Accord 1985 /</a:t>
            </a:r>
          </a:p>
          <a:p>
            <a:pPr marL="0" indent="0">
              <a:buNone/>
            </a:pPr>
            <a:r>
              <a:rPr lang="en-IN" sz="2000" dirty="0"/>
              <a:t>3 .Jammu and Kashmir state comprises of  which Social and Political regions ?What special Status was given to it in Article 370.</a:t>
            </a:r>
          </a:p>
          <a:p>
            <a:pPr marL="0" indent="0">
              <a:buNone/>
            </a:pPr>
            <a:r>
              <a:rPr lang="en-IN" sz="2000" dirty="0"/>
              <a:t>4. Justify that Regionalism is not so much dangerous as Communalism .</a:t>
            </a:r>
          </a:p>
          <a:p>
            <a:pPr marL="0" indent="0">
              <a:buNone/>
            </a:pPr>
            <a:r>
              <a:rPr lang="en-IN" sz="2000" dirty="0"/>
              <a:t>5. Why was 7 small states created in North East India ?What are 7 sisters referred?</a:t>
            </a:r>
          </a:p>
          <a:p>
            <a:pPr marL="0" indent="0">
              <a:buNone/>
            </a:pPr>
            <a:r>
              <a:rPr lang="en-IN" sz="2000" dirty="0"/>
              <a:t>6.Why some people think that Article 370 be revoked ?</a:t>
            </a:r>
          </a:p>
          <a:p>
            <a:pPr marL="0" indent="0">
              <a:buNone/>
            </a:pPr>
            <a:r>
              <a:rPr lang="en-IN" sz="2000" dirty="0"/>
              <a:t>7. When was the first Democratic Election was held in Sikkim and which party won with majority ?</a:t>
            </a:r>
          </a:p>
          <a:p>
            <a:pPr marL="0" indent="0">
              <a:buNone/>
            </a:pPr>
            <a:r>
              <a:rPr lang="en-IN" sz="2000" dirty="0"/>
              <a:t>8***.Mention Rajiv Gandhi – </a:t>
            </a:r>
            <a:r>
              <a:rPr lang="en-IN" sz="2000" dirty="0" err="1"/>
              <a:t>Longowal</a:t>
            </a:r>
            <a:r>
              <a:rPr lang="en-IN" sz="2000" dirty="0"/>
              <a:t> Accord main points .What was Punjab Accord 1985 ?How it succeeded to bring normalcy ? What was the out come of accord</a:t>
            </a:r>
          </a:p>
          <a:p>
            <a:pPr marL="0" indent="0">
              <a:buNone/>
            </a:pPr>
            <a:r>
              <a:rPr lang="en-IN" sz="2000" dirty="0"/>
              <a:t>9.Shetkari </a:t>
            </a:r>
            <a:r>
              <a:rPr lang="en-IN" sz="2000" dirty="0" err="1"/>
              <a:t>Sangathan</a:t>
            </a:r>
            <a:r>
              <a:rPr lang="en-IN" sz="2000" dirty="0"/>
              <a:t> and Rajya Sangha belong to which </a:t>
            </a:r>
            <a:r>
              <a:rPr lang="en-IN" sz="2000" dirty="0" err="1"/>
              <a:t>st?ates</a:t>
            </a:r>
            <a:r>
              <a:rPr lang="en-IN" sz="2000" dirty="0"/>
              <a:t> ?</a:t>
            </a:r>
          </a:p>
          <a:p>
            <a:pPr marL="0" indent="0">
              <a:buNone/>
            </a:pPr>
            <a:r>
              <a:rPr lang="en-IN" sz="2000" dirty="0"/>
              <a:t> 10. State the difference between Regionalism and Separatism.</a:t>
            </a:r>
          </a:p>
          <a:p>
            <a:pPr marL="0" indent="0">
              <a:buNone/>
            </a:pPr>
            <a:r>
              <a:rPr lang="en-IN" sz="2000" dirty="0"/>
              <a:t> 11**.What was the main reason behind the secessionist movement of north east ?</a:t>
            </a:r>
          </a:p>
          <a:p>
            <a:pPr marL="0" indent="0">
              <a:buNone/>
            </a:pPr>
            <a:r>
              <a:rPr lang="en-IN" sz="2000" dirty="0"/>
              <a:t>12.Correct the statement “ Goa was not merged in Maharashtra as the Central Government did not want “</a:t>
            </a:r>
          </a:p>
        </p:txBody>
      </p:sp>
    </p:spTree>
    <p:extLst>
      <p:ext uri="{BB962C8B-B14F-4D97-AF65-F5344CB8AC3E}">
        <p14:creationId xmlns:p14="http://schemas.microsoft.com/office/powerpoint/2010/main" val="577726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BFE61-9258-4668-5DE1-E1D9B7295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742" y="301624"/>
            <a:ext cx="10515600" cy="62466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dirty="0"/>
              <a:t>13. Write the reasons for Punjab Violence in 1980?</a:t>
            </a:r>
          </a:p>
          <a:p>
            <a:pPr marL="0" indent="0">
              <a:buNone/>
            </a:pPr>
            <a:r>
              <a:rPr lang="en-IN" sz="2000" dirty="0"/>
              <a:t>14. Name the two states where central Government had to face Separatism with extreme elements also name the leader who led the movement ?</a:t>
            </a:r>
          </a:p>
          <a:p>
            <a:pPr marL="0" indent="0">
              <a:buNone/>
            </a:pPr>
            <a:r>
              <a:rPr lang="en-IN" sz="2000" dirty="0"/>
              <a:t>15.What is “ Operation Blue Star” Why did it hurt the sentiments of Sikh Community ?</a:t>
            </a:r>
          </a:p>
          <a:p>
            <a:pPr marL="0" indent="0">
              <a:buNone/>
            </a:pPr>
            <a:r>
              <a:rPr lang="en-IN" sz="2000" dirty="0"/>
              <a:t>16. How was the reorganisation of North east India completed and When ?</a:t>
            </a:r>
          </a:p>
          <a:p>
            <a:pPr marL="0" indent="0">
              <a:buNone/>
            </a:pPr>
            <a:r>
              <a:rPr lang="en-IN" sz="2000" dirty="0"/>
              <a:t>17. Analyse the role of Akali Dal in the Politics of Punjab?</a:t>
            </a:r>
          </a:p>
          <a:p>
            <a:pPr marL="0" indent="0">
              <a:buNone/>
            </a:pPr>
            <a:r>
              <a:rPr lang="en-IN" sz="2000" dirty="0"/>
              <a:t> 18.Highlights the provision of Article of 370  and causes of unrest in Jammu </a:t>
            </a:r>
            <a:r>
              <a:rPr lang="en-IN" sz="2000" dirty="0" err="1"/>
              <a:t>anf</a:t>
            </a:r>
            <a:r>
              <a:rPr lang="en-IN" sz="2000" dirty="0"/>
              <a:t> Kashmir .</a:t>
            </a:r>
          </a:p>
        </p:txBody>
      </p:sp>
    </p:spTree>
    <p:extLst>
      <p:ext uri="{BB962C8B-B14F-4D97-AF65-F5344CB8AC3E}">
        <p14:creationId xmlns:p14="http://schemas.microsoft.com/office/powerpoint/2010/main" val="2464235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353</Words>
  <Application>Microsoft Office PowerPoint</Application>
  <PresentationFormat>Widescreen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Important Question Political Science Regional Aspiration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PARTH OBEROI</dc:creator>
  <cp:lastModifiedBy>PARTH OBEROI</cp:lastModifiedBy>
  <cp:revision>2</cp:revision>
  <dcterms:created xsi:type="dcterms:W3CDTF">2025-01-27T14:33:31Z</dcterms:created>
  <dcterms:modified xsi:type="dcterms:W3CDTF">2025-01-28T05:39:12Z</dcterms:modified>
</cp:coreProperties>
</file>