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ED1DC-85CD-896B-0083-C71FCFFE9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477A19-13D9-585D-AD42-0BAC353DD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14C76-FEA3-4886-6085-936B4C12A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CCEBB-AA85-45A1-B92B-822CB6854A8C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8D3B8-061C-0EB3-0B2F-0DA7EDEAB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DB005-E33F-83DA-D112-9F60CDC68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03923-78D6-4FEE-8C0A-ED6F1CAC33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0820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28A9-F468-306F-5D11-8AB47FFC4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10AA7-C68F-DEFA-AB06-6AE894292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C4D7D-BFFE-D9EA-82D7-BDA36232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CCEBB-AA85-45A1-B92B-822CB6854A8C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12BEE-105C-4A3C-1DFB-1C9B62FFC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1DCF3-4590-A223-3F72-D78D1DA37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03923-78D6-4FEE-8C0A-ED6F1CAC33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6182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C437E-2429-2FCA-0A4D-EC229C9DE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6E317-D640-268F-FFB7-D857266E0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302A8-0D22-B1D9-F2AA-7C826101D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CCEBB-AA85-45A1-B92B-822CB6854A8C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62255-6C92-9928-DEA5-8A56E1A23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C931A-ABB9-7574-68D8-02041B41F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03923-78D6-4FEE-8C0A-ED6F1CAC33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3195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73B2-1EEC-53C8-260E-EF71913A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6AE77-4304-F225-3861-9770B792A9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56C37-FF24-B6F5-FAC1-D2D037F2D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4B71D-635B-24C1-7F54-7D27E8435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CCEBB-AA85-45A1-B92B-822CB6854A8C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1A147D-A937-1A0F-39F6-CA8A65F84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7A1CC-8CC4-F6AD-FA3E-DA59A00D7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03923-78D6-4FEE-8C0A-ED6F1CAC33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2022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418BA-3829-01F4-B022-5144AEF29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5337A-6840-5F2D-00B2-9EA0ECBDC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BBCA4A-33CC-D87C-3FF8-90C7C2ABD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6287CD-0D65-1D11-E1B1-3237128B9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9B7A2A-9EBF-2E20-88F0-7EC23D9C5E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7B8ADA-DCED-9E53-A8D5-7721F4E8C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CCEBB-AA85-45A1-B92B-822CB6854A8C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E29345-F6EE-1B41-81EC-4FCD8E31D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B9F8F0-7600-6198-8001-8B099B299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03923-78D6-4FEE-8C0A-ED6F1CAC33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023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27269-8E42-F6A1-379C-CBF1473D2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C4661A-3FF3-BA2D-02E7-C200A277F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CCEBB-AA85-45A1-B92B-822CB6854A8C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957FB2-26CE-DD74-BCC4-7E329FD3C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02615F-FF88-1B7C-5C79-D5DCC0578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03923-78D6-4FEE-8C0A-ED6F1CAC33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50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FFA44D-B9E0-20B6-DD6B-C070F3C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CCEBB-AA85-45A1-B92B-822CB6854A8C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E6FF67-8B22-562D-2236-C055B9C56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79A95-DC81-382F-60CC-75B6F7451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03923-78D6-4FEE-8C0A-ED6F1CAC33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2573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CB4A7-8C72-354D-E643-24428CF7A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69594-5583-C859-C094-F9A3E8FC3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DFFDE-EE7F-A644-0DB0-5133DFC59D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564879-34DB-2914-A67D-63ED3EFDC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CCEBB-AA85-45A1-B92B-822CB6854A8C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31D118-57F6-4C36-F684-05C653372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8BC9DA-66D1-9066-B6F2-55C7C5B43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03923-78D6-4FEE-8C0A-ED6F1CAC33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2933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D6798-867E-4171-FDF1-95D431824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846356-B54A-3DD3-D17A-3566D1E3CC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F1B3E-7F02-2713-DABE-064F31801B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84BCF7-079C-F76A-BC0C-AF3BD9447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CCEBB-AA85-45A1-B92B-822CB6854A8C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713FE-CC2C-E94F-6815-D9EF4862F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63EF7-4CCF-9D98-D618-7DE8775C5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03923-78D6-4FEE-8C0A-ED6F1CAC33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7702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D328-695F-BA98-7C7D-27E842F77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88B7C4-B796-B034-7BBC-4DCFFE61E4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E5D01-6A00-1591-07CB-4F44FFC6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CCEBB-AA85-45A1-B92B-822CB6854A8C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16040-51EF-1654-0AE1-28156BFA8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68432-ED8E-69C2-F19C-F6B611C05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03923-78D6-4FEE-8C0A-ED6F1CAC33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5070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6D47D9-41F4-D6DA-AD55-AA8F2DF1FB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5760AC-E66D-49A3-5B9A-AECF15F35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1C4CA-2068-AF25-2562-F79093CC8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CCEBB-AA85-45A1-B92B-822CB6854A8C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3377F-5BF0-5083-78C6-8019B556A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AF875-0AF7-E61C-786D-8BF277C2B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03923-78D6-4FEE-8C0A-ED6F1CAC33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6412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1D31DF-90ED-C003-B615-576A5A5D9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1C85D-A1E8-FBAC-DBE6-B7239F97F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9F2B5-F13E-47FD-424C-D7D9D58CCF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CCEBB-AA85-45A1-B92B-822CB6854A8C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1FBC6-5A69-F23E-B737-6B83E9BFE2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4556E-1288-36C6-4E7D-A38130CF5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03923-78D6-4FEE-8C0A-ED6F1CAC33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2873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7D3F4-7352-22A7-0332-EF77C289B1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Political Science </a:t>
            </a:r>
            <a:br>
              <a:rPr lang="en-IN" dirty="0"/>
            </a:br>
            <a:r>
              <a:rPr lang="en-IN" dirty="0"/>
              <a:t>important Questions</a:t>
            </a:r>
            <a:br>
              <a:rPr lang="en-IN" dirty="0"/>
            </a:br>
            <a:r>
              <a:rPr lang="en-IN" dirty="0"/>
              <a:t>Challenges to and Restoration of</a:t>
            </a:r>
            <a:br>
              <a:rPr lang="en-IN" dirty="0"/>
            </a:br>
            <a:r>
              <a:rPr lang="en-IN" dirty="0"/>
              <a:t>the congress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9E6939-3A3C-B941-C5D7-92FD34AE57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  <a:p>
            <a:r>
              <a:rPr lang="en-IN" sz="3600" dirty="0" err="1"/>
              <a:t>toppershome.online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917159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4B1F7-0C18-2B24-5696-016A41061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290" y="275303"/>
            <a:ext cx="10960510" cy="59016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         Challenges to and Restoration of the congress system</a:t>
            </a:r>
          </a:p>
          <a:p>
            <a:pPr marL="0" indent="0">
              <a:buNone/>
            </a:pPr>
            <a:r>
              <a:rPr lang="en-IN" sz="2000" dirty="0"/>
              <a:t>1.What was the root cause of the fall of Government headed by Morarji Desai?</a:t>
            </a:r>
          </a:p>
          <a:p>
            <a:pPr marL="0" indent="0">
              <a:buNone/>
            </a:pPr>
            <a:r>
              <a:rPr lang="en-IN" sz="2000" dirty="0"/>
              <a:t> 2.” The practice of defection in Indian Politics is many times expressed as the Policy of </a:t>
            </a:r>
            <a:r>
              <a:rPr lang="en-IN" sz="2000" dirty="0" err="1"/>
              <a:t>Aaya</a:t>
            </a:r>
            <a:r>
              <a:rPr lang="en-IN" sz="2000" dirty="0"/>
              <a:t> Ram , Gaya Ram” Justify your answer .Why did Indira Gandhi opposed it 1970.</a:t>
            </a:r>
          </a:p>
          <a:p>
            <a:pPr marL="0" indent="0">
              <a:buNone/>
            </a:pPr>
            <a:r>
              <a:rPr lang="en-IN" sz="2000" dirty="0"/>
              <a:t> 3.What were the main objective Indira Gandhi want to achieve by 10 points programme in 1967.</a:t>
            </a:r>
          </a:p>
          <a:p>
            <a:pPr marL="0" indent="0">
              <a:buNone/>
            </a:pPr>
            <a:r>
              <a:rPr lang="en-IN" sz="2000" dirty="0"/>
              <a:t>  4.What is Coalition Government ? When was it formed for first time ?Describe its merits and Demerits </a:t>
            </a:r>
          </a:p>
          <a:p>
            <a:pPr marL="0" indent="0">
              <a:buNone/>
            </a:pPr>
            <a:r>
              <a:rPr lang="en-IN" sz="2000" dirty="0"/>
              <a:t> 5. which major factor was responsible for the dramatic Victory of Indira Gandhi in 1971 ? What is Congress (O) and Congress (R) represent .</a:t>
            </a:r>
          </a:p>
          <a:p>
            <a:pPr marL="0" indent="0">
              <a:buNone/>
            </a:pPr>
            <a:r>
              <a:rPr lang="en-IN" sz="2000" dirty="0"/>
              <a:t> 6. Who was the official Congress candidate for the post of President in 1969 ? What is congress Syndicate and it’s role and Privacy purse? Which Constitutional procedure was adopted to abolish it  ?</a:t>
            </a:r>
          </a:p>
          <a:p>
            <a:pPr marL="0" indent="0">
              <a:buNone/>
            </a:pPr>
            <a:r>
              <a:rPr lang="en-IN" sz="2000" dirty="0"/>
              <a:t>7. After the death of Lal Bahadur Shastri , who were the two Congress leader who fought against each other for the leadership of Congress ?</a:t>
            </a:r>
          </a:p>
          <a:p>
            <a:pPr marL="0" indent="0">
              <a:buNone/>
            </a:pPr>
            <a:r>
              <a:rPr lang="en-IN" sz="2000" dirty="0"/>
              <a:t>8. Name the two main contenders who contested the election for the post of President in 1969  and the successive Presidents after the death of  </a:t>
            </a:r>
            <a:r>
              <a:rPr lang="en-IN" sz="2000" dirty="0" err="1"/>
              <a:t>Dr.</a:t>
            </a:r>
            <a:r>
              <a:rPr lang="en-IN" sz="2000" dirty="0"/>
              <a:t> Zakir Hussain</a:t>
            </a:r>
          </a:p>
          <a:p>
            <a:pPr marL="0" indent="0">
              <a:buNone/>
            </a:pPr>
            <a:r>
              <a:rPr lang="en-IN" sz="2000" dirty="0"/>
              <a:t>9.The result of which election were considered  as “ Political </a:t>
            </a:r>
            <a:r>
              <a:rPr lang="en-IN" sz="2000" dirty="0" err="1"/>
              <a:t>Earthquake”Why</a:t>
            </a:r>
            <a:endParaRPr lang="en-IN" sz="2000" dirty="0"/>
          </a:p>
          <a:p>
            <a:pPr marL="0" indent="0">
              <a:buNone/>
            </a:pPr>
            <a:r>
              <a:rPr lang="en-IN" sz="2000" dirty="0"/>
              <a:t>10.** What is Defection and it’s role in Indian Politics   ? Name the leaders who gave Slogan </a:t>
            </a:r>
            <a:r>
              <a:rPr lang="en-IN" sz="2000" dirty="0" err="1"/>
              <a:t>i</a:t>
            </a:r>
            <a:r>
              <a:rPr lang="en-IN" sz="2000" dirty="0"/>
              <a:t>) jai Jawan Jai Kisan  ii) </a:t>
            </a:r>
            <a:r>
              <a:rPr lang="en-IN" sz="2000" dirty="0" err="1"/>
              <a:t>Garibi</a:t>
            </a:r>
            <a:r>
              <a:rPr lang="en-IN" sz="2000" dirty="0"/>
              <a:t> </a:t>
            </a:r>
            <a:r>
              <a:rPr lang="en-IN" sz="2000" dirty="0" err="1"/>
              <a:t>Hatao</a:t>
            </a:r>
            <a:r>
              <a:rPr lang="en-IN" sz="2000" dirty="0"/>
              <a:t> iii) Indira </a:t>
            </a:r>
            <a:r>
              <a:rPr lang="en-IN" sz="2000" dirty="0" err="1"/>
              <a:t>Hatao</a:t>
            </a:r>
            <a:r>
              <a:rPr lang="en-IN" sz="2000" dirty="0"/>
              <a:t> iv) Grand Alliance</a:t>
            </a:r>
          </a:p>
        </p:txBody>
      </p:sp>
    </p:spTree>
    <p:extLst>
      <p:ext uri="{BB962C8B-B14F-4D97-AF65-F5344CB8AC3E}">
        <p14:creationId xmlns:p14="http://schemas.microsoft.com/office/powerpoint/2010/main" val="2191935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BEAEB-C0EA-ED7F-C4CE-3FA21FD12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781" y="176981"/>
            <a:ext cx="10872019" cy="59999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/>
              <a:t>11. Which Theoretical argument did Ram </a:t>
            </a:r>
            <a:r>
              <a:rPr lang="en-IN" sz="2000" dirty="0" err="1"/>
              <a:t>Manhor</a:t>
            </a:r>
            <a:r>
              <a:rPr lang="en-IN" sz="2000" dirty="0"/>
              <a:t> </a:t>
            </a:r>
            <a:r>
              <a:rPr lang="en-IN" sz="2000" dirty="0" err="1"/>
              <a:t>Lohia</a:t>
            </a:r>
            <a:r>
              <a:rPr lang="en-IN" sz="2000" dirty="0"/>
              <a:t> gave in defence of non </a:t>
            </a:r>
            <a:r>
              <a:rPr lang="en-IN" sz="2000" dirty="0" err="1"/>
              <a:t>Congressism</a:t>
            </a:r>
            <a:r>
              <a:rPr lang="en-IN" sz="2000" dirty="0"/>
              <a:t> ?</a:t>
            </a:r>
          </a:p>
          <a:p>
            <a:pPr marL="0" indent="0">
              <a:buNone/>
            </a:pPr>
            <a:r>
              <a:rPr lang="en-IN" sz="2000" dirty="0"/>
              <a:t>12.Why did the senior Congress men support Indira Gandhi to become PM in 1966 ?</a:t>
            </a:r>
          </a:p>
          <a:p>
            <a:pPr marL="0" indent="0">
              <a:buNone/>
            </a:pPr>
            <a:r>
              <a:rPr lang="en-IN" sz="2000" dirty="0"/>
              <a:t>13.Correct it: Gaya Lal MLA from Haryana Legislature in 1967 changed his party twice/ thrice in 15 days.</a:t>
            </a:r>
          </a:p>
          <a:p>
            <a:pPr marL="0" indent="0">
              <a:buNone/>
            </a:pPr>
            <a:r>
              <a:rPr lang="en-IN" sz="2000" dirty="0"/>
              <a:t>14 Mention the name of two important Leaders of Congress who were defeated in 1967 general election. What was dangerous Decade ?</a:t>
            </a:r>
          </a:p>
          <a:p>
            <a:pPr marL="0" indent="0">
              <a:buNone/>
            </a:pPr>
            <a:r>
              <a:rPr lang="en-IN" sz="2000" dirty="0"/>
              <a:t>15.Describe the Factors responsible for the split of Congress and adverse consequences of President Election in 1969. what factors are responsible for revival of Congress Party?</a:t>
            </a:r>
          </a:p>
          <a:p>
            <a:pPr marL="0" indent="0">
              <a:buNone/>
            </a:pPr>
            <a:r>
              <a:rPr lang="en-IN" sz="2000" dirty="0"/>
              <a:t> 16. Describe the reforms made by Indira Gandhi in 1967.Mention the problem faced by her during 1969-71.</a:t>
            </a:r>
          </a:p>
          <a:p>
            <a:pPr marL="0" indent="0">
              <a:buNone/>
            </a:pPr>
            <a:r>
              <a:rPr lang="en-IN" sz="2000" dirty="0"/>
              <a:t> 17. List the Challenge Faced By Lal Bahadur Shastri during his regime ?</a:t>
            </a:r>
          </a:p>
        </p:txBody>
      </p:sp>
    </p:spTree>
    <p:extLst>
      <p:ext uri="{BB962C8B-B14F-4D97-AF65-F5344CB8AC3E}">
        <p14:creationId xmlns:p14="http://schemas.microsoft.com/office/powerpoint/2010/main" val="1885410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443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Political Science  important Questions Challenges to and Restoration of the congress system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PARTH OBEROI</dc:creator>
  <cp:lastModifiedBy>PARTH OBEROI</cp:lastModifiedBy>
  <cp:revision>2</cp:revision>
  <dcterms:created xsi:type="dcterms:W3CDTF">2025-01-27T06:12:11Z</dcterms:created>
  <dcterms:modified xsi:type="dcterms:W3CDTF">2025-01-27T13:16:44Z</dcterms:modified>
</cp:coreProperties>
</file>