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B35CA-5C9A-30DD-99CF-AF05A8B98B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54C052-3034-FB29-8EC7-0F0DC9F240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E5531-3477-A583-39BE-E50365C3A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AE69-B3AB-4233-869B-08CE91438BE8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E48F8-A0D6-B074-64BF-F6995222D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3D573-9CD6-85EB-43E5-D870559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386C-9F9C-4E85-88A3-89A667F42D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835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7532F-A654-F816-308D-77BF7A613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CEE5A-F8D5-CE38-F078-DBE152C86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79B8E-6CB2-B77A-457F-D4CA3C016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AE69-B3AB-4233-869B-08CE91438BE8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F4DFC-CD2E-C14D-12AE-A2E50AAA7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5BC29-A8A3-4D92-3DE6-7EA56F37A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386C-9F9C-4E85-88A3-89A667F42D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6355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0FB48-FAE8-DAEE-E122-28D2EC9E2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5C0D3-3D08-D4D7-A904-85F51B343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D5A6D-E98D-853E-0BAC-5637A4972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AE69-B3AB-4233-869B-08CE91438BE8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60309-53D4-702B-CD78-38AF002DF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8964B-430A-59DF-692B-27E2585E4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386C-9F9C-4E85-88A3-89A667F42D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4910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67260-5FBA-041B-5ECB-12DDDF096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2537F-FA84-FBBE-F392-D4E8EB4336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B954A-3A29-E787-44F0-5D2024D6B7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DBAA06-A5CF-64AD-EF99-C55EE3131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AE69-B3AB-4233-869B-08CE91438BE8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2AE0BB-CAFA-CF6A-0AE2-8CAB3C696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5689A4-C627-4377-4B3B-70D6F1ECC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386C-9F9C-4E85-88A3-89A667F42D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3385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17870-0F40-ECF1-1C1D-1DBE658ED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40B03-B300-5624-26C3-7BB501980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4685A2-F53C-2C6C-C9C2-0340DD8BB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9BA943-F843-A268-8097-B9BB45E13B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C1588A-CF78-8898-1309-DA375BE70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9A0185-88F5-43EF-5C42-B1FEE9D27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AE69-B3AB-4233-869B-08CE91438BE8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5B1C12-905B-5BA7-4842-E2BFFB9DE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2F3A44-80F0-00EE-A0F3-E534E0C2C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386C-9F9C-4E85-88A3-89A667F42D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6045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F0908-ECEA-2086-5A73-00EC9594B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815EE4-76B9-B983-C9D8-B9FE13550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AE69-B3AB-4233-869B-08CE91438BE8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29D58E-931C-9276-524C-7D872E5BB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E072FF-6860-D6DB-0588-96B24B1CA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386C-9F9C-4E85-88A3-89A667F42D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6542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DD5555-A781-B955-0A54-BD1701A85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AE69-B3AB-4233-869B-08CE91438BE8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E578D1-5D94-AE6A-BA4A-86FAF2298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97E668-AC3C-5330-A57A-0BEAD0A8B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386C-9F9C-4E85-88A3-89A667F42D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8979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69CB8-352A-5A77-9338-F6CF35879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7D18E-D0F7-9ED7-045B-16772F224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DE612-C3E9-CC0B-0B4D-E6527B2E22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AD6339-CE81-1FA9-45B7-40E833514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AE69-B3AB-4233-869B-08CE91438BE8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C6EC5C-23B4-C4E3-94FC-13045C55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E7D7A-E6F9-3BA5-C13E-D5C7B2BE4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386C-9F9C-4E85-88A3-89A667F42D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3262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305E0-E488-8724-1938-F876069B6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3AE87-F35C-4A72-42E2-643EFE4D6E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4A8730-5D6D-65C7-EB74-E19E38FC09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B33D3F-031B-6D52-7975-4A1CF7F02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AE69-B3AB-4233-869B-08CE91438BE8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FD403-7DBC-3E00-2652-946189E28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0CB0E2-3BA1-6493-8C98-2445E353C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386C-9F9C-4E85-88A3-89A667F42D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3652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AF3A2-15A9-77F4-693D-615CD9BF0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F856D2-05B7-B8DF-649E-68390C3969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45B5F-9E7B-ECEA-0F15-997F62D64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AE69-B3AB-4233-869B-08CE91438BE8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E8940-0617-5DB7-F403-99558E6AA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9E57C-431C-3208-5EF5-FA986E2EA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386C-9F9C-4E85-88A3-89A667F42D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926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55E0EB-D91B-0211-E170-48E8FDFC04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B37AB3-78D1-B827-2F60-61B417567F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99E24-6A62-B7B8-DDCE-917A54809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AE69-B3AB-4233-869B-08CE91438BE8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F1033-74A1-F610-7825-996561154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CB75D-D20C-8E36-89F6-8BC41567B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386C-9F9C-4E85-88A3-89A667F42D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233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AF6DD6-6B1A-F55E-933F-C08D670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D2448-5874-0651-527A-84F72E153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47E2B-1E9B-E024-65F6-5BC388DA98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DAE69-B3AB-4233-869B-08CE91438BE8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743D4-441D-AFA5-87C9-36F6226277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182DA-1E32-4D50-14F4-FFA996D4A0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5386C-9F9C-4E85-88A3-89A667F42D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8680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FDFA0-B052-F831-0F21-64F4A9DA34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Contemporary Centre of powers</a:t>
            </a:r>
            <a:br>
              <a:rPr lang="en-IN" dirty="0"/>
            </a:br>
            <a:r>
              <a:rPr lang="en-IN" dirty="0"/>
              <a:t>political Science </a:t>
            </a:r>
            <a:br>
              <a:rPr lang="en-IN" dirty="0"/>
            </a:br>
            <a:r>
              <a:rPr lang="en-IN" dirty="0"/>
              <a:t>important questions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9F0D02-D81A-E74F-B59C-3F86D6BDAD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4000" dirty="0" err="1"/>
              <a:t>toppershome.online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1922422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3A1DC-5223-C000-BEB1-A49B12B07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568" y="449109"/>
            <a:ext cx="10515600" cy="5686220"/>
          </a:xfrm>
        </p:spPr>
        <p:txBody>
          <a:bodyPr>
            <a:normAutofit fontScale="77500" lnSpcReduction="20000"/>
          </a:bodyPr>
          <a:lstStyle/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Name the countries that refused the common currency and the Maastricht </a:t>
            </a:r>
            <a:r>
              <a:rPr lang="en-US" b="0" i="0" dirty="0" err="1">
                <a:solidFill>
                  <a:srgbClr val="334155"/>
                </a:solidFill>
                <a:effectLst/>
                <a:latin typeface="-apple-system"/>
              </a:rPr>
              <a:t>Treaty.What</a:t>
            </a: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 is meant by the Maastricht Treaty .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What is ASEAN WAY? Name the two Founder member of ASEAN .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What is the Circle and Stalks of Paddy mean in the flag of ASEAN.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Name any two New members  countries of European Union.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What is the full form of ASEAN,CTBT and FTA ?Why and when was it established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Under which Plan US extended the Financial Support for reviving the European Economy after 2nd world war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Name the two member of Europe Union who are the permanent members of UN Security Council.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Explain the evolution process of European Union. What was it’s objective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Write important features of ASEAN WAY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Why the people of China unable to receive the benefit of improve economy of China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In recent years India is paying adequate attention to ASEAN why?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Why has European Union become an influential </a:t>
            </a:r>
            <a:r>
              <a:rPr lang="en-US" b="0" i="0" dirty="0" err="1">
                <a:solidFill>
                  <a:srgbClr val="334155"/>
                </a:solidFill>
                <a:effectLst/>
                <a:latin typeface="-apple-system"/>
              </a:rPr>
              <a:t>organisation</a:t>
            </a: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 write at least 4 factors?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5464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3222E-3AE1-5B3B-E1C5-8F589FEE8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891" y="242631"/>
            <a:ext cx="10515600" cy="6256491"/>
          </a:xfrm>
        </p:spPr>
        <p:txBody>
          <a:bodyPr/>
          <a:lstStyle/>
          <a:p>
            <a:pPr marL="0" indent="0" algn="l" fontAlgn="base">
              <a:buNone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13.Write the steps taken by China to improve her Economy .</a:t>
            </a:r>
          </a:p>
          <a:p>
            <a:pPr marL="0" indent="0" algn="l" fontAlgn="base">
              <a:buNone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14.What led to the formation of European Union ?</a:t>
            </a:r>
          </a:p>
          <a:p>
            <a:pPr marL="0" indent="0" algn="l" fontAlgn="base">
              <a:buNone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15.What is Marshall Plan ? How did it give pavement of the formation of OEEC?</a:t>
            </a:r>
          </a:p>
          <a:p>
            <a:pPr marL="0" indent="0" algn="l" fontAlgn="base">
              <a:buNone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16.Explain Japan as a new </a:t>
            </a:r>
            <a:r>
              <a:rPr lang="en-US" b="0" i="0" dirty="0" err="1">
                <a:solidFill>
                  <a:srgbClr val="334155"/>
                </a:solidFill>
                <a:effectLst/>
                <a:latin typeface="-apple-system"/>
              </a:rPr>
              <a:t>centre</a:t>
            </a: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 of Power.</a:t>
            </a:r>
          </a:p>
          <a:p>
            <a:pPr marL="0" indent="0" algn="l" fontAlgn="base">
              <a:buNone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17.Explain India to emerge the new </a:t>
            </a:r>
            <a:r>
              <a:rPr lang="en-US" b="0" i="0" dirty="0" err="1">
                <a:solidFill>
                  <a:srgbClr val="334155"/>
                </a:solidFill>
                <a:effectLst/>
                <a:latin typeface="-apple-system"/>
              </a:rPr>
              <a:t>centre</a:t>
            </a: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 of power ?</a:t>
            </a:r>
          </a:p>
          <a:p>
            <a:pPr marL="0" indent="0" algn="l" fontAlgn="base">
              <a:buNone/>
            </a:pPr>
            <a:r>
              <a:rPr lang="en-US" dirty="0">
                <a:solidFill>
                  <a:srgbClr val="334155"/>
                </a:solidFill>
                <a:latin typeface="-apple-system"/>
              </a:rPr>
              <a:t>18.</a:t>
            </a: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Write the drawbacks of development of Economy of China ?the economic and</a:t>
            </a:r>
          </a:p>
          <a:p>
            <a:pPr marL="0" indent="0" algn="l" fontAlgn="base">
              <a:buNone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19.Explain the economic and military influence of European Union ?</a:t>
            </a:r>
          </a:p>
          <a:p>
            <a:pPr marL="0" indent="0" algn="l" fontAlgn="base">
              <a:buNone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20.Write new Economic Policy of China after 1978 ?</a:t>
            </a:r>
          </a:p>
          <a:p>
            <a:pPr marL="0" indent="0" algn="l" fontAlgn="base">
              <a:buNone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21.Why does ASEAN still remain principally Economic Community ?</a:t>
            </a:r>
          </a:p>
          <a:p>
            <a:pPr marL="0" indent="0" algn="l" fontAlgn="base">
              <a:buNone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22.How did EU exercise it’s political diplomatic influences 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9276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312</Words>
  <Application>Microsoft Office PowerPoint</Application>
  <PresentationFormat>Widescreen</PresentationFormat>
  <Paragraphs>24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-apple-system</vt:lpstr>
      <vt:lpstr>Arial</vt:lpstr>
      <vt:lpstr>Calibri</vt:lpstr>
      <vt:lpstr>Calibri Light</vt:lpstr>
      <vt:lpstr>Office Theme</vt:lpstr>
      <vt:lpstr>Contemporary Centre of powers political Science  important questions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PARTH OBEROI</dc:creator>
  <cp:lastModifiedBy>PARTH OBEROI</cp:lastModifiedBy>
  <cp:revision>1</cp:revision>
  <dcterms:created xsi:type="dcterms:W3CDTF">2025-01-29T04:47:35Z</dcterms:created>
  <dcterms:modified xsi:type="dcterms:W3CDTF">2025-01-29T04:48:11Z</dcterms:modified>
</cp:coreProperties>
</file>